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6" r:id="rId4"/>
    <p:sldMasterId id="2147483717" r:id="rId5"/>
    <p:sldMasterId id="2147483648" r:id="rId6"/>
    <p:sldMasterId id="2147483721" r:id="rId7"/>
    <p:sldMasterId id="2147483722" r:id="rId8"/>
    <p:sldMasterId id="2147483713" r:id="rId9"/>
    <p:sldMasterId id="2147483714" r:id="rId10"/>
  </p:sldMasterIdLst>
  <p:notesMasterIdLst>
    <p:notesMasterId r:id="rId17"/>
  </p:notesMasterIdLst>
  <p:sldIdLst>
    <p:sldId id="257" r:id="rId11"/>
    <p:sldId id="271" r:id="rId12"/>
    <p:sldId id="273" r:id="rId13"/>
    <p:sldId id="276" r:id="rId14"/>
    <p:sldId id="277" r:id="rId15"/>
    <p:sldId id="265" r:id="rId1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B8BD9A-20CC-4820-8914-6151ED7AA488}" v="34" dt="2021-02-04T18:57:35.2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74354"/>
  </p:normalViewPr>
  <p:slideViewPr>
    <p:cSldViewPr>
      <p:cViewPr varScale="1">
        <p:scale>
          <a:sx n="70" d="100"/>
          <a:sy n="70" d="100"/>
        </p:scale>
        <p:origin x="36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rity Holloway" userId="4f1e8d36-46b9-4f37-9db0-eebb525684a4" providerId="ADAL" clId="{08B8BD9A-20CC-4820-8914-6151ED7AA488}"/>
    <pc:docChg chg="undo custSel addSld delSld modSld">
      <pc:chgData name="Verity Holloway" userId="4f1e8d36-46b9-4f37-9db0-eebb525684a4" providerId="ADAL" clId="{08B8BD9A-20CC-4820-8914-6151ED7AA488}" dt="2021-02-04T18:58:58.036" v="749" actId="14100"/>
      <pc:docMkLst>
        <pc:docMk/>
      </pc:docMkLst>
      <pc:sldChg chg="addSp delSp modSp mod">
        <pc:chgData name="Verity Holloway" userId="4f1e8d36-46b9-4f37-9db0-eebb525684a4" providerId="ADAL" clId="{08B8BD9A-20CC-4820-8914-6151ED7AA488}" dt="2021-02-04T16:26:29.948" v="711" actId="20577"/>
        <pc:sldMkLst>
          <pc:docMk/>
          <pc:sldMk cId="3386416877" sldId="257"/>
        </pc:sldMkLst>
        <pc:spChg chg="add del mod">
          <ac:chgData name="Verity Holloway" userId="4f1e8d36-46b9-4f37-9db0-eebb525684a4" providerId="ADAL" clId="{08B8BD9A-20CC-4820-8914-6151ED7AA488}" dt="2021-02-03T16:40:57.769" v="493" actId="478"/>
          <ac:spMkLst>
            <pc:docMk/>
            <pc:sldMk cId="3386416877" sldId="257"/>
            <ac:spMk id="2" creationId="{03CF8B55-F076-4EF8-9EF1-AADD6DCAA843}"/>
          </ac:spMkLst>
        </pc:spChg>
        <pc:spChg chg="add mod">
          <ac:chgData name="Verity Holloway" userId="4f1e8d36-46b9-4f37-9db0-eebb525684a4" providerId="ADAL" clId="{08B8BD9A-20CC-4820-8914-6151ED7AA488}" dt="2021-02-04T16:26:29.948" v="711" actId="20577"/>
          <ac:spMkLst>
            <pc:docMk/>
            <pc:sldMk cId="3386416877" sldId="257"/>
            <ac:spMk id="2" creationId="{0672BE2C-1052-4F05-A4F9-EDC9B1D9C5A4}"/>
          </ac:spMkLst>
        </pc:spChg>
        <pc:spChg chg="add del mod">
          <ac:chgData name="Verity Holloway" userId="4f1e8d36-46b9-4f37-9db0-eebb525684a4" providerId="ADAL" clId="{08B8BD9A-20CC-4820-8914-6151ED7AA488}" dt="2021-02-02T10:32:03.781" v="193" actId="478"/>
          <ac:spMkLst>
            <pc:docMk/>
            <pc:sldMk cId="3386416877" sldId="257"/>
            <ac:spMk id="2" creationId="{A3D570D7-7EC8-4AB2-B756-A6BF32079A3D}"/>
          </ac:spMkLst>
        </pc:spChg>
        <pc:spChg chg="add del mod">
          <ac:chgData name="Verity Holloway" userId="4f1e8d36-46b9-4f37-9db0-eebb525684a4" providerId="ADAL" clId="{08B8BD9A-20CC-4820-8914-6151ED7AA488}" dt="2021-02-02T14:41:33.085" v="236" actId="767"/>
          <ac:spMkLst>
            <pc:docMk/>
            <pc:sldMk cId="3386416877" sldId="257"/>
            <ac:spMk id="2" creationId="{B93B1B56-4C07-462C-8219-1556C2569321}"/>
          </ac:spMkLst>
        </pc:spChg>
        <pc:spChg chg="add del mod">
          <ac:chgData name="Verity Holloway" userId="4f1e8d36-46b9-4f37-9db0-eebb525684a4" providerId="ADAL" clId="{08B8BD9A-20CC-4820-8914-6151ED7AA488}" dt="2021-02-02T10:32:49.531" v="198"/>
          <ac:spMkLst>
            <pc:docMk/>
            <pc:sldMk cId="3386416877" sldId="257"/>
            <ac:spMk id="3" creationId="{38116F25-1CAE-44D4-971B-84B49AB88FAA}"/>
          </ac:spMkLst>
        </pc:spChg>
        <pc:spChg chg="add mod">
          <ac:chgData name="Verity Holloway" userId="4f1e8d36-46b9-4f37-9db0-eebb525684a4" providerId="ADAL" clId="{08B8BD9A-20CC-4820-8914-6151ED7AA488}" dt="2021-02-02T14:50:12.175" v="282" actId="14100"/>
          <ac:spMkLst>
            <pc:docMk/>
            <pc:sldMk cId="3386416877" sldId="257"/>
            <ac:spMk id="3" creationId="{6BDE7973-4625-4F40-9BF3-740A62DC01CD}"/>
          </ac:spMkLst>
        </pc:spChg>
        <pc:spChg chg="add del mod">
          <ac:chgData name="Verity Holloway" userId="4f1e8d36-46b9-4f37-9db0-eebb525684a4" providerId="ADAL" clId="{08B8BD9A-20CC-4820-8914-6151ED7AA488}" dt="2021-02-02T10:33:49.036" v="204"/>
          <ac:spMkLst>
            <pc:docMk/>
            <pc:sldMk cId="3386416877" sldId="257"/>
            <ac:spMk id="4" creationId="{D88A9F93-C8EE-429B-946A-1B62C28882BE}"/>
          </ac:spMkLst>
        </pc:spChg>
        <pc:spChg chg="mod">
          <ac:chgData name="Verity Holloway" userId="4f1e8d36-46b9-4f37-9db0-eebb525684a4" providerId="ADAL" clId="{08B8BD9A-20CC-4820-8914-6151ED7AA488}" dt="2021-02-02T10:35:17.139" v="228" actId="27636"/>
          <ac:spMkLst>
            <pc:docMk/>
            <pc:sldMk cId="3386416877" sldId="257"/>
            <ac:spMk id="5" creationId="{1AAF3D3F-863C-924F-A3E8-95DD0CBD03BA}"/>
          </ac:spMkLst>
        </pc:spChg>
        <pc:picChg chg="mod ord">
          <ac:chgData name="Verity Holloway" userId="4f1e8d36-46b9-4f37-9db0-eebb525684a4" providerId="ADAL" clId="{08B8BD9A-20CC-4820-8914-6151ED7AA488}" dt="2021-02-02T14:50:01.910" v="280" actId="1076"/>
          <ac:picMkLst>
            <pc:docMk/>
            <pc:sldMk cId="3386416877" sldId="257"/>
            <ac:picMk id="6" creationId="{E22D4B09-42CB-43F0-AFF9-298099861C1F}"/>
          </ac:picMkLst>
        </pc:picChg>
      </pc:sldChg>
      <pc:sldChg chg="modSp del mod">
        <pc:chgData name="Verity Holloway" userId="4f1e8d36-46b9-4f37-9db0-eebb525684a4" providerId="ADAL" clId="{08B8BD9A-20CC-4820-8914-6151ED7AA488}" dt="2021-02-04T18:51:24.978" v="718" actId="47"/>
        <pc:sldMkLst>
          <pc:docMk/>
          <pc:sldMk cId="2611656603" sldId="262"/>
        </pc:sldMkLst>
        <pc:spChg chg="mod">
          <ac:chgData name="Verity Holloway" userId="4f1e8d36-46b9-4f37-9db0-eebb525684a4" providerId="ADAL" clId="{08B8BD9A-20CC-4820-8914-6151ED7AA488}" dt="2021-02-04T16:27:06.919" v="714" actId="255"/>
          <ac:spMkLst>
            <pc:docMk/>
            <pc:sldMk cId="2611656603" sldId="262"/>
            <ac:spMk id="2" creationId="{B7281F85-5A2A-9741-A97E-92BA7F0F8B82}"/>
          </ac:spMkLst>
        </pc:spChg>
      </pc:sldChg>
      <pc:sldChg chg="addSp delSp modSp mod">
        <pc:chgData name="Verity Holloway" userId="4f1e8d36-46b9-4f37-9db0-eebb525684a4" providerId="ADAL" clId="{08B8BD9A-20CC-4820-8914-6151ED7AA488}" dt="2021-02-03T16:30:00.985" v="298"/>
        <pc:sldMkLst>
          <pc:docMk/>
          <pc:sldMk cId="4215023886" sldId="265"/>
        </pc:sldMkLst>
        <pc:spChg chg="add del mod">
          <ac:chgData name="Verity Holloway" userId="4f1e8d36-46b9-4f37-9db0-eebb525684a4" providerId="ADAL" clId="{08B8BD9A-20CC-4820-8914-6151ED7AA488}" dt="2021-02-03T16:30:00.985" v="298"/>
          <ac:spMkLst>
            <pc:docMk/>
            <pc:sldMk cId="4215023886" sldId="265"/>
            <ac:spMk id="2" creationId="{42620BDA-5F49-483F-9397-8D5453045A09}"/>
          </ac:spMkLst>
        </pc:spChg>
      </pc:sldChg>
      <pc:sldChg chg="modSp del mod">
        <pc:chgData name="Verity Holloway" userId="4f1e8d36-46b9-4f37-9db0-eebb525684a4" providerId="ADAL" clId="{08B8BD9A-20CC-4820-8914-6151ED7AA488}" dt="2021-02-04T18:51:17.177" v="716" actId="47"/>
        <pc:sldMkLst>
          <pc:docMk/>
          <pc:sldMk cId="1094621721" sldId="270"/>
        </pc:sldMkLst>
        <pc:spChg chg="mod">
          <ac:chgData name="Verity Holloway" userId="4f1e8d36-46b9-4f37-9db0-eebb525684a4" providerId="ADAL" clId="{08B8BD9A-20CC-4820-8914-6151ED7AA488}" dt="2021-02-03T16:46:04.307" v="500" actId="207"/>
          <ac:spMkLst>
            <pc:docMk/>
            <pc:sldMk cId="1094621721" sldId="270"/>
            <ac:spMk id="2" creationId="{2AB70708-583F-2049-BA9C-D68716382D01}"/>
          </ac:spMkLst>
        </pc:spChg>
      </pc:sldChg>
      <pc:sldChg chg="modSp mod">
        <pc:chgData name="Verity Holloway" userId="4f1e8d36-46b9-4f37-9db0-eebb525684a4" providerId="ADAL" clId="{08B8BD9A-20CC-4820-8914-6151ED7AA488}" dt="2021-02-04T16:26:38.617" v="712" actId="255"/>
        <pc:sldMkLst>
          <pc:docMk/>
          <pc:sldMk cId="4001638835" sldId="271"/>
        </pc:sldMkLst>
        <pc:spChg chg="mod">
          <ac:chgData name="Verity Holloway" userId="4f1e8d36-46b9-4f37-9db0-eebb525684a4" providerId="ADAL" clId="{08B8BD9A-20CC-4820-8914-6151ED7AA488}" dt="2021-02-04T16:26:38.617" v="712" actId="255"/>
          <ac:spMkLst>
            <pc:docMk/>
            <pc:sldMk cId="4001638835" sldId="271"/>
            <ac:spMk id="2" creationId="{74939443-DA80-AC4D-9401-F2E22BE5B025}"/>
          </ac:spMkLst>
        </pc:spChg>
      </pc:sldChg>
      <pc:sldChg chg="modSp mod">
        <pc:chgData name="Verity Holloway" userId="4f1e8d36-46b9-4f37-9db0-eebb525684a4" providerId="ADAL" clId="{08B8BD9A-20CC-4820-8914-6151ED7AA488}" dt="2021-02-03T16:45:11.943" v="494" actId="6549"/>
        <pc:sldMkLst>
          <pc:docMk/>
          <pc:sldMk cId="972153503" sldId="273"/>
        </pc:sldMkLst>
        <pc:spChg chg="mod">
          <ac:chgData name="Verity Holloway" userId="4f1e8d36-46b9-4f37-9db0-eebb525684a4" providerId="ADAL" clId="{08B8BD9A-20CC-4820-8914-6151ED7AA488}" dt="2021-02-03T16:45:11.943" v="494" actId="6549"/>
          <ac:spMkLst>
            <pc:docMk/>
            <pc:sldMk cId="972153503" sldId="273"/>
            <ac:spMk id="2" creationId="{74939443-DA80-AC4D-9401-F2E22BE5B025}"/>
          </ac:spMkLst>
        </pc:spChg>
        <pc:spChg chg="mod">
          <ac:chgData name="Verity Holloway" userId="4f1e8d36-46b9-4f37-9db0-eebb525684a4" providerId="ADAL" clId="{08B8BD9A-20CC-4820-8914-6151ED7AA488}" dt="2021-02-01T14:31:29.461" v="122" actId="20577"/>
          <ac:spMkLst>
            <pc:docMk/>
            <pc:sldMk cId="972153503" sldId="273"/>
            <ac:spMk id="4" creationId="{6C5D7D40-9937-8846-AC72-6CB45758EF43}"/>
          </ac:spMkLst>
        </pc:spChg>
      </pc:sldChg>
      <pc:sldChg chg="addSp delSp modSp del mod">
        <pc:chgData name="Verity Holloway" userId="4f1e8d36-46b9-4f37-9db0-eebb525684a4" providerId="ADAL" clId="{08B8BD9A-20CC-4820-8914-6151ED7AA488}" dt="2021-02-04T18:51:21.484" v="717" actId="47"/>
        <pc:sldMkLst>
          <pc:docMk/>
          <pc:sldMk cId="3373058263" sldId="275"/>
        </pc:sldMkLst>
        <pc:spChg chg="add del mod">
          <ac:chgData name="Verity Holloway" userId="4f1e8d36-46b9-4f37-9db0-eebb525684a4" providerId="ADAL" clId="{08B8BD9A-20CC-4820-8914-6151ED7AA488}" dt="2021-02-03T16:46:32.984" v="504" actId="207"/>
          <ac:spMkLst>
            <pc:docMk/>
            <pc:sldMk cId="3373058263" sldId="275"/>
            <ac:spMk id="2" creationId="{2AB70708-583F-2049-BA9C-D68716382D01}"/>
          </ac:spMkLst>
        </pc:spChg>
        <pc:spChg chg="mod">
          <ac:chgData name="Verity Holloway" userId="4f1e8d36-46b9-4f37-9db0-eebb525684a4" providerId="ADAL" clId="{08B8BD9A-20CC-4820-8914-6151ED7AA488}" dt="2021-02-04T18:48:29.480" v="715" actId="20577"/>
          <ac:spMkLst>
            <pc:docMk/>
            <pc:sldMk cId="3373058263" sldId="275"/>
            <ac:spMk id="7" creationId="{68EC3B47-52A5-2A43-9231-F42C1BDA3B6C}"/>
          </ac:spMkLst>
        </pc:spChg>
      </pc:sldChg>
      <pc:sldChg chg="new del">
        <pc:chgData name="Verity Holloway" userId="4f1e8d36-46b9-4f37-9db0-eebb525684a4" providerId="ADAL" clId="{08B8BD9A-20CC-4820-8914-6151ED7AA488}" dt="2021-02-01T14:35:17.100" v="124" actId="47"/>
        <pc:sldMkLst>
          <pc:docMk/>
          <pc:sldMk cId="1491895750" sldId="276"/>
        </pc:sldMkLst>
      </pc:sldChg>
      <pc:sldChg chg="addSp delSp modSp new mod">
        <pc:chgData name="Verity Holloway" userId="4f1e8d36-46b9-4f37-9db0-eebb525684a4" providerId="ADAL" clId="{08B8BD9A-20CC-4820-8914-6151ED7AA488}" dt="2021-02-04T18:58:58.036" v="749" actId="14100"/>
        <pc:sldMkLst>
          <pc:docMk/>
          <pc:sldMk cId="2930471065" sldId="276"/>
        </pc:sldMkLst>
        <pc:spChg chg="mod">
          <ac:chgData name="Verity Holloway" userId="4f1e8d36-46b9-4f37-9db0-eebb525684a4" providerId="ADAL" clId="{08B8BD9A-20CC-4820-8914-6151ED7AA488}" dt="2021-02-04T18:55:06.552" v="719"/>
          <ac:spMkLst>
            <pc:docMk/>
            <pc:sldMk cId="2930471065" sldId="276"/>
            <ac:spMk id="2" creationId="{5B404187-8BD8-4844-959A-9ADD29057892}"/>
          </ac:spMkLst>
        </pc:spChg>
        <pc:spChg chg="mod">
          <ac:chgData name="Verity Holloway" userId="4f1e8d36-46b9-4f37-9db0-eebb525684a4" providerId="ADAL" clId="{08B8BD9A-20CC-4820-8914-6151ED7AA488}" dt="2021-02-04T18:58:58.036" v="749" actId="14100"/>
          <ac:spMkLst>
            <pc:docMk/>
            <pc:sldMk cId="2930471065" sldId="276"/>
            <ac:spMk id="3" creationId="{00809EA9-460A-44C7-B134-FBAFB0459AB4}"/>
          </ac:spMkLst>
        </pc:spChg>
        <pc:spChg chg="del">
          <ac:chgData name="Verity Holloway" userId="4f1e8d36-46b9-4f37-9db0-eebb525684a4" providerId="ADAL" clId="{08B8BD9A-20CC-4820-8914-6151ED7AA488}" dt="2021-02-01T14:37:09.994" v="126" actId="931"/>
          <ac:spMkLst>
            <pc:docMk/>
            <pc:sldMk cId="2930471065" sldId="276"/>
            <ac:spMk id="4" creationId="{2792CBCB-46C7-4BE7-82BB-44FE0998EA64}"/>
          </ac:spMkLst>
        </pc:spChg>
        <pc:spChg chg="add mod">
          <ac:chgData name="Verity Holloway" userId="4f1e8d36-46b9-4f37-9db0-eebb525684a4" providerId="ADAL" clId="{08B8BD9A-20CC-4820-8914-6151ED7AA488}" dt="2021-02-04T18:55:20.006" v="721" actId="27636"/>
          <ac:spMkLst>
            <pc:docMk/>
            <pc:sldMk cId="2930471065" sldId="276"/>
            <ac:spMk id="4" creationId="{942DBF35-F33D-428A-842E-D37415E99535}"/>
          </ac:spMkLst>
        </pc:spChg>
        <pc:picChg chg="add mod">
          <ac:chgData name="Verity Holloway" userId="4f1e8d36-46b9-4f37-9db0-eebb525684a4" providerId="ADAL" clId="{08B8BD9A-20CC-4820-8914-6151ED7AA488}" dt="2021-02-04T18:55:06.552" v="719"/>
          <ac:picMkLst>
            <pc:docMk/>
            <pc:sldMk cId="2930471065" sldId="276"/>
            <ac:picMk id="8" creationId="{B9929BB4-3E93-448D-8117-48D61B66869C}"/>
          </ac:picMkLst>
        </pc:picChg>
      </pc:sldChg>
      <pc:sldChg chg="addSp delSp modSp new mod">
        <pc:chgData name="Verity Holloway" userId="4f1e8d36-46b9-4f37-9db0-eebb525684a4" providerId="ADAL" clId="{08B8BD9A-20CC-4820-8914-6151ED7AA488}" dt="2021-02-04T18:58:09.642" v="746" actId="5793"/>
        <pc:sldMkLst>
          <pc:docMk/>
          <pc:sldMk cId="2572954589" sldId="277"/>
        </pc:sldMkLst>
        <pc:spChg chg="del">
          <ac:chgData name="Verity Holloway" userId="4f1e8d36-46b9-4f37-9db0-eebb525684a4" providerId="ADAL" clId="{08B8BD9A-20CC-4820-8914-6151ED7AA488}" dt="2021-02-04T18:55:57.476" v="723"/>
          <ac:spMkLst>
            <pc:docMk/>
            <pc:sldMk cId="2572954589" sldId="277"/>
            <ac:spMk id="2" creationId="{AF69942C-53F8-4DB3-B387-CF00480CA6DC}"/>
          </ac:spMkLst>
        </pc:spChg>
        <pc:spChg chg="del">
          <ac:chgData name="Verity Holloway" userId="4f1e8d36-46b9-4f37-9db0-eebb525684a4" providerId="ADAL" clId="{08B8BD9A-20CC-4820-8914-6151ED7AA488}" dt="2021-02-04T18:55:57.476" v="723"/>
          <ac:spMkLst>
            <pc:docMk/>
            <pc:sldMk cId="2572954589" sldId="277"/>
            <ac:spMk id="3" creationId="{88238149-0648-4C1C-9ABF-3325432EA372}"/>
          </ac:spMkLst>
        </pc:spChg>
        <pc:spChg chg="mod">
          <ac:chgData name="Verity Holloway" userId="4f1e8d36-46b9-4f37-9db0-eebb525684a4" providerId="ADAL" clId="{08B8BD9A-20CC-4820-8914-6151ED7AA488}" dt="2021-02-04T18:56:37.944" v="724"/>
          <ac:spMkLst>
            <pc:docMk/>
            <pc:sldMk cId="2572954589" sldId="277"/>
            <ac:spMk id="4" creationId="{6CC7CA18-6F10-473D-9410-19C11480D59C}"/>
          </ac:spMkLst>
        </pc:spChg>
        <pc:spChg chg="del">
          <ac:chgData name="Verity Holloway" userId="4f1e8d36-46b9-4f37-9db0-eebb525684a4" providerId="ADAL" clId="{08B8BD9A-20CC-4820-8914-6151ED7AA488}" dt="2021-02-04T18:55:57.476" v="723"/>
          <ac:spMkLst>
            <pc:docMk/>
            <pc:sldMk cId="2572954589" sldId="277"/>
            <ac:spMk id="5" creationId="{D49C2965-5096-490F-B68B-8BA599462B35}"/>
          </ac:spMkLst>
        </pc:spChg>
        <pc:spChg chg="add del mod">
          <ac:chgData name="Verity Holloway" userId="4f1e8d36-46b9-4f37-9db0-eebb525684a4" providerId="ADAL" clId="{08B8BD9A-20CC-4820-8914-6151ED7AA488}" dt="2021-02-04T18:56:37.944" v="724"/>
          <ac:spMkLst>
            <pc:docMk/>
            <pc:sldMk cId="2572954589" sldId="277"/>
            <ac:spMk id="6" creationId="{1F269558-D955-478F-9829-6BC29D6E306C}"/>
          </ac:spMkLst>
        </pc:spChg>
        <pc:spChg chg="add mod">
          <ac:chgData name="Verity Holloway" userId="4f1e8d36-46b9-4f37-9db0-eebb525684a4" providerId="ADAL" clId="{08B8BD9A-20CC-4820-8914-6151ED7AA488}" dt="2021-02-04T18:57:53.221" v="744" actId="6549"/>
          <ac:spMkLst>
            <pc:docMk/>
            <pc:sldMk cId="2572954589" sldId="277"/>
            <ac:spMk id="7" creationId="{0DE274EE-1C5A-450C-886A-7A2E879AC532}"/>
          </ac:spMkLst>
        </pc:spChg>
        <pc:spChg chg="add mod">
          <ac:chgData name="Verity Holloway" userId="4f1e8d36-46b9-4f37-9db0-eebb525684a4" providerId="ADAL" clId="{08B8BD9A-20CC-4820-8914-6151ED7AA488}" dt="2021-02-04T18:58:09.642" v="746" actId="5793"/>
          <ac:spMkLst>
            <pc:docMk/>
            <pc:sldMk cId="2572954589" sldId="277"/>
            <ac:spMk id="8" creationId="{D559482B-2F5A-4225-A0E8-628DDF3C34AB}"/>
          </ac:spMkLst>
        </pc:spChg>
      </pc:sldChg>
    </pc:docChg>
  </pc:docChgLst>
  <pc:docChgLst>
    <pc:chgData name="Verity Holloway" userId="4f1e8d36-46b9-4f37-9db0-eebb525684a4" providerId="ADAL" clId="{6E4890A1-075F-408E-B128-13BC413BA628}"/>
    <pc:docChg chg="undo custSel addSld delSld modSld">
      <pc:chgData name="Verity Holloway" userId="4f1e8d36-46b9-4f37-9db0-eebb525684a4" providerId="ADAL" clId="{6E4890A1-075F-408E-B128-13BC413BA628}" dt="2020-12-16T18:11:43.441" v="140" actId="47"/>
      <pc:docMkLst>
        <pc:docMk/>
      </pc:docMkLst>
      <pc:sldChg chg="addSp delSp modSp del mod">
        <pc:chgData name="Verity Holloway" userId="4f1e8d36-46b9-4f37-9db0-eebb525684a4" providerId="ADAL" clId="{6E4890A1-075F-408E-B128-13BC413BA628}" dt="2020-12-16T18:01:59.409" v="31" actId="47"/>
        <pc:sldMkLst>
          <pc:docMk/>
          <pc:sldMk cId="843032975" sldId="256"/>
        </pc:sldMkLst>
        <pc:picChg chg="add del mod">
          <ac:chgData name="Verity Holloway" userId="4f1e8d36-46b9-4f37-9db0-eebb525684a4" providerId="ADAL" clId="{6E4890A1-075F-408E-B128-13BC413BA628}" dt="2020-12-16T18:01:54.634" v="30" actId="931"/>
          <ac:picMkLst>
            <pc:docMk/>
            <pc:sldMk cId="843032975" sldId="256"/>
            <ac:picMk id="4" creationId="{346B2241-0416-4C7B-8D17-F4866512D248}"/>
          </ac:picMkLst>
        </pc:picChg>
      </pc:sldChg>
      <pc:sldChg chg="addSp delSp modSp mod">
        <pc:chgData name="Verity Holloway" userId="4f1e8d36-46b9-4f37-9db0-eebb525684a4" providerId="ADAL" clId="{6E4890A1-075F-408E-B128-13BC413BA628}" dt="2020-12-16T17:57:57.851" v="21" actId="931"/>
        <pc:sldMkLst>
          <pc:docMk/>
          <pc:sldMk cId="3386416877" sldId="257"/>
        </pc:sldMkLst>
        <pc:spChg chg="add del mod">
          <ac:chgData name="Verity Holloway" userId="4f1e8d36-46b9-4f37-9db0-eebb525684a4" providerId="ADAL" clId="{6E4890A1-075F-408E-B128-13BC413BA628}" dt="2020-12-16T17:57:57.851" v="21" actId="931"/>
          <ac:spMkLst>
            <pc:docMk/>
            <pc:sldMk cId="3386416877" sldId="257"/>
            <ac:spMk id="3" creationId="{CF93D480-8419-41EF-83F2-58F2D32FD299}"/>
          </ac:spMkLst>
        </pc:spChg>
        <pc:spChg chg="mod">
          <ac:chgData name="Verity Holloway" userId="4f1e8d36-46b9-4f37-9db0-eebb525684a4" providerId="ADAL" clId="{6E4890A1-075F-408E-B128-13BC413BA628}" dt="2020-12-16T17:57:14.859" v="19" actId="20577"/>
          <ac:spMkLst>
            <pc:docMk/>
            <pc:sldMk cId="3386416877" sldId="257"/>
            <ac:spMk id="5" creationId="{1AAF3D3F-863C-924F-A3E8-95DD0CBD03BA}"/>
          </ac:spMkLst>
        </pc:spChg>
        <pc:picChg chg="add mod">
          <ac:chgData name="Verity Holloway" userId="4f1e8d36-46b9-4f37-9db0-eebb525684a4" providerId="ADAL" clId="{6E4890A1-075F-408E-B128-13BC413BA628}" dt="2020-12-16T17:57:57.851" v="21" actId="931"/>
          <ac:picMkLst>
            <pc:docMk/>
            <pc:sldMk cId="3386416877" sldId="257"/>
            <ac:picMk id="6" creationId="{E22D4B09-42CB-43F0-AFF9-298099861C1F}"/>
          </ac:picMkLst>
        </pc:picChg>
        <pc:picChg chg="del">
          <ac:chgData name="Verity Holloway" userId="4f1e8d36-46b9-4f37-9db0-eebb525684a4" providerId="ADAL" clId="{6E4890A1-075F-408E-B128-13BC413BA628}" dt="2020-12-16T17:57:42.499" v="20" actId="478"/>
          <ac:picMkLst>
            <pc:docMk/>
            <pc:sldMk cId="3386416877" sldId="257"/>
            <ac:picMk id="20" creationId="{309BF527-174D-4E4D-9F73-6D3872DF88B3}"/>
          </ac:picMkLst>
        </pc:picChg>
      </pc:sldChg>
      <pc:sldChg chg="del">
        <pc:chgData name="Verity Holloway" userId="4f1e8d36-46b9-4f37-9db0-eebb525684a4" providerId="ADAL" clId="{6E4890A1-075F-408E-B128-13BC413BA628}" dt="2020-12-16T18:09:38.420" v="135" actId="47"/>
        <pc:sldMkLst>
          <pc:docMk/>
          <pc:sldMk cId="1260050848" sldId="261"/>
        </pc:sldMkLst>
      </pc:sldChg>
      <pc:sldChg chg="addSp delSp modSp mod">
        <pc:chgData name="Verity Holloway" userId="4f1e8d36-46b9-4f37-9db0-eebb525684a4" providerId="ADAL" clId="{6E4890A1-075F-408E-B128-13BC413BA628}" dt="2020-12-16T18:06:14.048" v="117" actId="20577"/>
        <pc:sldMkLst>
          <pc:docMk/>
          <pc:sldMk cId="2611656603" sldId="262"/>
        </pc:sldMkLst>
        <pc:spChg chg="mod">
          <ac:chgData name="Verity Holloway" userId="4f1e8d36-46b9-4f37-9db0-eebb525684a4" providerId="ADAL" clId="{6E4890A1-075F-408E-B128-13BC413BA628}" dt="2020-12-16T18:05:51.555" v="94" actId="20577"/>
          <ac:spMkLst>
            <pc:docMk/>
            <pc:sldMk cId="2611656603" sldId="262"/>
            <ac:spMk id="5" creationId="{8CDFD398-2FA6-E04E-81E3-8BD2D593EED5}"/>
          </ac:spMkLst>
        </pc:spChg>
        <pc:spChg chg="mod">
          <ac:chgData name="Verity Holloway" userId="4f1e8d36-46b9-4f37-9db0-eebb525684a4" providerId="ADAL" clId="{6E4890A1-075F-408E-B128-13BC413BA628}" dt="2020-12-16T18:06:14.048" v="117" actId="20577"/>
          <ac:spMkLst>
            <pc:docMk/>
            <pc:sldMk cId="2611656603" sldId="262"/>
            <ac:spMk id="6" creationId="{9E672BB1-705D-F247-A7CD-22738CAE158D}"/>
          </ac:spMkLst>
        </pc:spChg>
        <pc:spChg chg="add del mod">
          <ac:chgData name="Verity Holloway" userId="4f1e8d36-46b9-4f37-9db0-eebb525684a4" providerId="ADAL" clId="{6E4890A1-075F-408E-B128-13BC413BA628}" dt="2020-12-16T18:05:40.309" v="84" actId="931"/>
          <ac:spMkLst>
            <pc:docMk/>
            <pc:sldMk cId="2611656603" sldId="262"/>
            <ac:spMk id="8" creationId="{B4B289BF-04A0-473C-81A5-CD8BE8404A5B}"/>
          </ac:spMkLst>
        </pc:spChg>
        <pc:picChg chg="add del mod">
          <ac:chgData name="Verity Holloway" userId="4f1e8d36-46b9-4f37-9db0-eebb525684a4" providerId="ADAL" clId="{6E4890A1-075F-408E-B128-13BC413BA628}" dt="2020-12-16T18:05:23.935" v="81" actId="478"/>
          <ac:picMkLst>
            <pc:docMk/>
            <pc:sldMk cId="2611656603" sldId="262"/>
            <ac:picMk id="4" creationId="{9329A631-5393-4661-ACDA-BA119A296FB9}"/>
          </ac:picMkLst>
        </pc:picChg>
        <pc:picChg chg="add mod">
          <ac:chgData name="Verity Holloway" userId="4f1e8d36-46b9-4f37-9db0-eebb525684a4" providerId="ADAL" clId="{6E4890A1-075F-408E-B128-13BC413BA628}" dt="2020-12-16T18:05:40.309" v="84" actId="931"/>
          <ac:picMkLst>
            <pc:docMk/>
            <pc:sldMk cId="2611656603" sldId="262"/>
            <ac:picMk id="10" creationId="{1194D9E5-F4B6-4010-9865-906034AA0D55}"/>
          </ac:picMkLst>
        </pc:picChg>
        <pc:picChg chg="del">
          <ac:chgData name="Verity Holloway" userId="4f1e8d36-46b9-4f37-9db0-eebb525684a4" providerId="ADAL" clId="{6E4890A1-075F-408E-B128-13BC413BA628}" dt="2020-12-16T18:05:26.780" v="82" actId="478"/>
          <ac:picMkLst>
            <pc:docMk/>
            <pc:sldMk cId="2611656603" sldId="262"/>
            <ac:picMk id="14" creationId="{BDCA372E-54ED-7D4C-A5B6-3C978FE60255}"/>
          </ac:picMkLst>
        </pc:picChg>
      </pc:sldChg>
      <pc:sldChg chg="del">
        <pc:chgData name="Verity Holloway" userId="4f1e8d36-46b9-4f37-9db0-eebb525684a4" providerId="ADAL" clId="{6E4890A1-075F-408E-B128-13BC413BA628}" dt="2020-12-16T18:09:42.504" v="136" actId="47"/>
        <pc:sldMkLst>
          <pc:docMk/>
          <pc:sldMk cId="1670057646" sldId="263"/>
        </pc:sldMkLst>
      </pc:sldChg>
      <pc:sldChg chg="del">
        <pc:chgData name="Verity Holloway" userId="4f1e8d36-46b9-4f37-9db0-eebb525684a4" providerId="ADAL" clId="{6E4890A1-075F-408E-B128-13BC413BA628}" dt="2020-12-16T18:11:43.441" v="140" actId="47"/>
        <pc:sldMkLst>
          <pc:docMk/>
          <pc:sldMk cId="1623243103" sldId="264"/>
        </pc:sldMkLst>
      </pc:sldChg>
      <pc:sldChg chg="del">
        <pc:chgData name="Verity Holloway" userId="4f1e8d36-46b9-4f37-9db0-eebb525684a4" providerId="ADAL" clId="{6E4890A1-075F-408E-B128-13BC413BA628}" dt="2020-12-16T18:11:29.295" v="138" actId="47"/>
        <pc:sldMkLst>
          <pc:docMk/>
          <pc:sldMk cId="246733171" sldId="266"/>
        </pc:sldMkLst>
      </pc:sldChg>
      <pc:sldChg chg="del">
        <pc:chgData name="Verity Holloway" userId="4f1e8d36-46b9-4f37-9db0-eebb525684a4" providerId="ADAL" clId="{6E4890A1-075F-408E-B128-13BC413BA628}" dt="2020-12-16T18:11:33.341" v="139" actId="47"/>
        <pc:sldMkLst>
          <pc:docMk/>
          <pc:sldMk cId="4144698052" sldId="267"/>
        </pc:sldMkLst>
      </pc:sldChg>
      <pc:sldChg chg="del">
        <pc:chgData name="Verity Holloway" userId="4f1e8d36-46b9-4f37-9db0-eebb525684a4" providerId="ADAL" clId="{6E4890A1-075F-408E-B128-13BC413BA628}" dt="2020-12-16T18:09:28.464" v="134" actId="47"/>
        <pc:sldMkLst>
          <pc:docMk/>
          <pc:sldMk cId="2901910714" sldId="268"/>
        </pc:sldMkLst>
      </pc:sldChg>
      <pc:sldChg chg="modSp mod">
        <pc:chgData name="Verity Holloway" userId="4f1e8d36-46b9-4f37-9db0-eebb525684a4" providerId="ADAL" clId="{6E4890A1-075F-408E-B128-13BC413BA628}" dt="2020-12-16T18:04:52.557" v="79" actId="20577"/>
        <pc:sldMkLst>
          <pc:docMk/>
          <pc:sldMk cId="1094621721" sldId="270"/>
        </pc:sldMkLst>
        <pc:spChg chg="mod">
          <ac:chgData name="Verity Holloway" userId="4f1e8d36-46b9-4f37-9db0-eebb525684a4" providerId="ADAL" clId="{6E4890A1-075F-408E-B128-13BC413BA628}" dt="2020-12-16T18:04:36.884" v="64" actId="313"/>
          <ac:spMkLst>
            <pc:docMk/>
            <pc:sldMk cId="1094621721" sldId="270"/>
            <ac:spMk id="7" creationId="{68EC3B47-52A5-2A43-9231-F42C1BDA3B6C}"/>
          </ac:spMkLst>
        </pc:spChg>
        <pc:spChg chg="mod">
          <ac:chgData name="Verity Holloway" userId="4f1e8d36-46b9-4f37-9db0-eebb525684a4" providerId="ADAL" clId="{6E4890A1-075F-408E-B128-13BC413BA628}" dt="2020-12-16T18:04:52.557" v="79" actId="20577"/>
          <ac:spMkLst>
            <pc:docMk/>
            <pc:sldMk cId="1094621721" sldId="270"/>
            <ac:spMk id="9" creationId="{EEAAEB64-50BC-E34C-B965-1ADE984B9D92}"/>
          </ac:spMkLst>
        </pc:spChg>
      </pc:sldChg>
      <pc:sldChg chg="addSp delSp modSp mod">
        <pc:chgData name="Verity Holloway" userId="4f1e8d36-46b9-4f37-9db0-eebb525684a4" providerId="ADAL" clId="{6E4890A1-075F-408E-B128-13BC413BA628}" dt="2020-12-16T18:02:46.655" v="51" actId="20577"/>
        <pc:sldMkLst>
          <pc:docMk/>
          <pc:sldMk cId="4001638835" sldId="271"/>
        </pc:sldMkLst>
        <pc:spChg chg="mod">
          <ac:chgData name="Verity Holloway" userId="4f1e8d36-46b9-4f37-9db0-eebb525684a4" providerId="ADAL" clId="{6E4890A1-075F-408E-B128-13BC413BA628}" dt="2020-12-16T18:02:46.655" v="51" actId="20577"/>
          <ac:spMkLst>
            <pc:docMk/>
            <pc:sldMk cId="4001638835" sldId="271"/>
            <ac:spMk id="4" creationId="{6C5D7D40-9937-8846-AC72-6CB45758EF43}"/>
          </ac:spMkLst>
        </pc:spChg>
        <pc:spChg chg="add del">
          <ac:chgData name="Verity Holloway" userId="4f1e8d36-46b9-4f37-9db0-eebb525684a4" providerId="ADAL" clId="{6E4890A1-075F-408E-B128-13BC413BA628}" dt="2020-12-16T18:02:20.468" v="32" actId="931"/>
          <ac:spMkLst>
            <pc:docMk/>
            <pc:sldMk cId="4001638835" sldId="271"/>
            <ac:spMk id="5" creationId="{B445731A-566F-8644-B0A4-28C204A18BE6}"/>
          </ac:spMkLst>
        </pc:spChg>
        <pc:picChg chg="add del mod">
          <ac:chgData name="Verity Holloway" userId="4f1e8d36-46b9-4f37-9db0-eebb525684a4" providerId="ADAL" clId="{6E4890A1-075F-408E-B128-13BC413BA628}" dt="2020-12-16T18:01:53.631" v="28" actId="931"/>
          <ac:picMkLst>
            <pc:docMk/>
            <pc:sldMk cId="4001638835" sldId="271"/>
            <ac:picMk id="6" creationId="{C549FAAA-3D9E-47B9-A4DD-9503887C0CAF}"/>
          </ac:picMkLst>
        </pc:picChg>
        <pc:picChg chg="add mod">
          <ac:chgData name="Verity Holloway" userId="4f1e8d36-46b9-4f37-9db0-eebb525684a4" providerId="ADAL" clId="{6E4890A1-075F-408E-B128-13BC413BA628}" dt="2020-12-16T18:02:23.772" v="33" actId="27614"/>
          <ac:picMkLst>
            <pc:docMk/>
            <pc:sldMk cId="4001638835" sldId="271"/>
            <ac:picMk id="8" creationId="{C822CC77-91D7-4069-B34F-3684A27A8CF1}"/>
          </ac:picMkLst>
        </pc:picChg>
      </pc:sldChg>
      <pc:sldChg chg="del">
        <pc:chgData name="Verity Holloway" userId="4f1e8d36-46b9-4f37-9db0-eebb525684a4" providerId="ADAL" clId="{6E4890A1-075F-408E-B128-13BC413BA628}" dt="2020-12-16T18:11:28.077" v="137" actId="47"/>
        <pc:sldMkLst>
          <pc:docMk/>
          <pc:sldMk cId="1832873383" sldId="272"/>
        </pc:sldMkLst>
      </pc:sldChg>
      <pc:sldChg chg="addSp delSp modSp mod">
        <pc:chgData name="Verity Holloway" userId="4f1e8d36-46b9-4f37-9db0-eebb525684a4" providerId="ADAL" clId="{6E4890A1-075F-408E-B128-13BC413BA628}" dt="2020-12-16T18:02:36.776" v="35" actId="27614"/>
        <pc:sldMkLst>
          <pc:docMk/>
          <pc:sldMk cId="972153503" sldId="273"/>
        </pc:sldMkLst>
        <pc:spChg chg="del">
          <ac:chgData name="Verity Holloway" userId="4f1e8d36-46b9-4f37-9db0-eebb525684a4" providerId="ADAL" clId="{6E4890A1-075F-408E-B128-13BC413BA628}" dt="2020-12-16T18:02:33.955" v="34" actId="931"/>
          <ac:spMkLst>
            <pc:docMk/>
            <pc:sldMk cId="972153503" sldId="273"/>
            <ac:spMk id="5" creationId="{B445731A-566F-8644-B0A4-28C204A18BE6}"/>
          </ac:spMkLst>
        </pc:spChg>
        <pc:picChg chg="add mod">
          <ac:chgData name="Verity Holloway" userId="4f1e8d36-46b9-4f37-9db0-eebb525684a4" providerId="ADAL" clId="{6E4890A1-075F-408E-B128-13BC413BA628}" dt="2020-12-16T18:02:36.776" v="35" actId="27614"/>
          <ac:picMkLst>
            <pc:docMk/>
            <pc:sldMk cId="972153503" sldId="273"/>
            <ac:picMk id="6" creationId="{834257DE-9E1E-4F89-B643-0040DD602D8B}"/>
          </ac:picMkLst>
        </pc:picChg>
      </pc:sldChg>
      <pc:sldChg chg="modSp add del mod">
        <pc:chgData name="Verity Holloway" userId="4f1e8d36-46b9-4f37-9db0-eebb525684a4" providerId="ADAL" clId="{6E4890A1-075F-408E-B128-13BC413BA628}" dt="2020-12-16T18:09:26.004" v="133" actId="47"/>
        <pc:sldMkLst>
          <pc:docMk/>
          <pc:sldMk cId="866525501" sldId="274"/>
        </pc:sldMkLst>
        <pc:spChg chg="mod">
          <ac:chgData name="Verity Holloway" userId="4f1e8d36-46b9-4f37-9db0-eebb525684a4" providerId="ADAL" clId="{6E4890A1-075F-408E-B128-13BC413BA628}" dt="2020-12-16T18:07:43.687" v="119" actId="6549"/>
          <ac:spMkLst>
            <pc:docMk/>
            <pc:sldMk cId="866525501" sldId="274"/>
            <ac:spMk id="7" creationId="{68EC3B47-52A5-2A43-9231-F42C1BDA3B6C}"/>
          </ac:spMkLst>
        </pc:spChg>
      </pc:sldChg>
      <pc:sldChg chg="modSp add mod">
        <pc:chgData name="Verity Holloway" userId="4f1e8d36-46b9-4f37-9db0-eebb525684a4" providerId="ADAL" clId="{6E4890A1-075F-408E-B128-13BC413BA628}" dt="2020-12-16T18:09:15.494" v="132" actId="14100"/>
        <pc:sldMkLst>
          <pc:docMk/>
          <pc:sldMk cId="3373058263" sldId="275"/>
        </pc:sldMkLst>
        <pc:spChg chg="mod">
          <ac:chgData name="Verity Holloway" userId="4f1e8d36-46b9-4f37-9db0-eebb525684a4" providerId="ADAL" clId="{6E4890A1-075F-408E-B128-13BC413BA628}" dt="2020-12-16T18:09:09.026" v="131" actId="5793"/>
          <ac:spMkLst>
            <pc:docMk/>
            <pc:sldMk cId="3373058263" sldId="275"/>
            <ac:spMk id="7" creationId="{68EC3B47-52A5-2A43-9231-F42C1BDA3B6C}"/>
          </ac:spMkLst>
        </pc:spChg>
        <pc:spChg chg="mod">
          <ac:chgData name="Verity Holloway" userId="4f1e8d36-46b9-4f37-9db0-eebb525684a4" providerId="ADAL" clId="{6E4890A1-075F-408E-B128-13BC413BA628}" dt="2020-12-16T18:09:15.494" v="132" actId="14100"/>
          <ac:spMkLst>
            <pc:docMk/>
            <pc:sldMk cId="3373058263" sldId="275"/>
            <ac:spMk id="9" creationId="{EEAAEB64-50BC-E34C-B965-1ADE984B9D9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DA978D41-7074-40A0-8A8E-A985EF74172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67" name="Rectangle 3">
            <a:extLst>
              <a:ext uri="{FF2B5EF4-FFF2-40B4-BE49-F238E27FC236}">
                <a16:creationId xmlns:a16="http://schemas.microsoft.com/office/drawing/2014/main" id="{DE5BD2B1-1938-4D49-82F2-06E4AC77EF9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ヒラギノ角ゴ Pro W3" charset="0"/>
                <a:cs typeface="+mn-cs"/>
              </a:defRPr>
            </a:lvl1pPr>
          </a:lstStyle>
          <a:p>
            <a:pPr>
              <a:defRPr/>
            </a:pPr>
            <a:endParaRPr lang="en-GB"/>
          </a:p>
        </p:txBody>
      </p:sp>
      <p:sp>
        <p:nvSpPr>
          <p:cNvPr id="3076" name="Rectangle 4">
            <a:extLst>
              <a:ext uri="{FF2B5EF4-FFF2-40B4-BE49-F238E27FC236}">
                <a16:creationId xmlns:a16="http://schemas.microsoft.com/office/drawing/2014/main" id="{EFE5E8D2-C487-794D-B51E-A36D4BAAACB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9" name="Rectangle 5">
            <a:extLst>
              <a:ext uri="{FF2B5EF4-FFF2-40B4-BE49-F238E27FC236}">
                <a16:creationId xmlns:a16="http://schemas.microsoft.com/office/drawing/2014/main" id="{5AE4196D-6121-4CF8-BB11-7EC03D4826E5}"/>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3670" name="Rectangle 6">
            <a:extLst>
              <a:ext uri="{FF2B5EF4-FFF2-40B4-BE49-F238E27FC236}">
                <a16:creationId xmlns:a16="http://schemas.microsoft.com/office/drawing/2014/main" id="{5739531D-E977-492B-89BC-4A5F23C8569B}"/>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71" name="Rectangle 7">
            <a:extLst>
              <a:ext uri="{FF2B5EF4-FFF2-40B4-BE49-F238E27FC236}">
                <a16:creationId xmlns:a16="http://schemas.microsoft.com/office/drawing/2014/main" id="{9B85C269-D8CF-43EC-8D7A-09DE5D8AD4B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200">
                <a:ea typeface="ヒラギノ角ゴ Pro W3" pitchFamily="-84" charset="-128"/>
              </a:defRPr>
            </a:lvl1pPr>
          </a:lstStyle>
          <a:p>
            <a:pPr>
              <a:defRPr/>
            </a:pPr>
            <a:fld id="{8C4377FC-F24F-704B-9E5C-5852303664E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CA Template - 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AF645-3B47-784D-A360-965741BFCB8F}"/>
              </a:ext>
            </a:extLst>
          </p:cNvPr>
          <p:cNvSpPr>
            <a:spLocks noGrp="1"/>
          </p:cNvSpPr>
          <p:nvPr>
            <p:ph type="title" hasCustomPrompt="1"/>
          </p:nvPr>
        </p:nvSpPr>
        <p:spPr>
          <a:xfrm>
            <a:off x="1160165" y="620688"/>
            <a:ext cx="6823670" cy="4824536"/>
          </a:xfrm>
        </p:spPr>
        <p:txBody>
          <a:bodyPr/>
          <a:lstStyle>
            <a:lvl1pPr>
              <a:defRPr b="1" i="0">
                <a:latin typeface="Mokoko XBold" panose="02060503020203020204" pitchFamily="18" charset="77"/>
                <a:cs typeface="Mokoko XBold" panose="02060503020203020204" pitchFamily="18" charset="77"/>
              </a:defRPr>
            </a:lvl1pPr>
          </a:lstStyle>
          <a:p>
            <a:r>
              <a:rPr lang="en-GB" dirty="0"/>
              <a:t>Short title goes here</a:t>
            </a:r>
            <a:endParaRPr lang="en-US" dirty="0"/>
          </a:p>
        </p:txBody>
      </p:sp>
    </p:spTree>
    <p:extLst>
      <p:ext uri="{BB962C8B-B14F-4D97-AF65-F5344CB8AC3E}">
        <p14:creationId xmlns:p14="http://schemas.microsoft.com/office/powerpoint/2010/main" val="608952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 Template - Full page imag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634300-2072-2042-A089-9D8D1DACE475}"/>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on picture icon to insert photo</a:t>
            </a:r>
          </a:p>
          <a:p>
            <a:endParaRPr lang="en-US" dirty="0"/>
          </a:p>
        </p:txBody>
      </p:sp>
    </p:spTree>
    <p:extLst>
      <p:ext uri="{BB962C8B-B14F-4D97-AF65-F5344CB8AC3E}">
        <p14:creationId xmlns:p14="http://schemas.microsoft.com/office/powerpoint/2010/main" val="242242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A Template - Full page imag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547E864-8D36-F042-BC5C-99360AFDC3D4}"/>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on picture icon to insert photo</a:t>
            </a:r>
          </a:p>
          <a:p>
            <a:endParaRPr lang="en-US" dirty="0"/>
          </a:p>
        </p:txBody>
      </p:sp>
      <p:sp>
        <p:nvSpPr>
          <p:cNvPr id="4" name="Text Placeholder 3">
            <a:extLst>
              <a:ext uri="{FF2B5EF4-FFF2-40B4-BE49-F238E27FC236}">
                <a16:creationId xmlns:a16="http://schemas.microsoft.com/office/drawing/2014/main" id="{68B046CD-5BB7-A64D-B639-CEC4D78E96B1}"/>
              </a:ext>
            </a:extLst>
          </p:cNvPr>
          <p:cNvSpPr>
            <a:spLocks noGrp="1"/>
          </p:cNvSpPr>
          <p:nvPr>
            <p:ph type="body" sz="quarter" idx="11" hasCustomPrompt="1"/>
          </p:nvPr>
        </p:nvSpPr>
        <p:spPr>
          <a:xfrm>
            <a:off x="467544" y="692696"/>
            <a:ext cx="4248398" cy="2089150"/>
          </a:xfrm>
          <a:prstGeom prst="rect">
            <a:avLst/>
          </a:prstGeom>
        </p:spPr>
        <p:txBody>
          <a:bodyPr/>
          <a:lstStyle>
            <a:lvl1pPr>
              <a:defRPr b="1" i="0">
                <a:latin typeface="Mokoko XBold" panose="02060503020203020204" pitchFamily="18" charset="77"/>
                <a:cs typeface="Mokoko XBold" panose="02060503020203020204" pitchFamily="18" charset="77"/>
              </a:defRPr>
            </a:lvl1pPr>
          </a:lstStyle>
          <a:p>
            <a:pPr lvl="0"/>
            <a:r>
              <a:rPr lang="en-GB" dirty="0"/>
              <a:t>‘Short quote over photo’</a:t>
            </a:r>
            <a:endParaRPr lang="en-US" dirty="0"/>
          </a:p>
        </p:txBody>
      </p:sp>
    </p:spTree>
    <p:extLst>
      <p:ext uri="{BB962C8B-B14F-4D97-AF65-F5344CB8AC3E}">
        <p14:creationId xmlns:p14="http://schemas.microsoft.com/office/powerpoint/2010/main" val="2946456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 Template - End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B3C2C-AB9F-B54A-BD97-A416705A2A4E}"/>
              </a:ext>
            </a:extLst>
          </p:cNvPr>
          <p:cNvPicPr>
            <a:picLocks noChangeAspect="1"/>
          </p:cNvPicPr>
          <p:nvPr userDrawn="1"/>
        </p:nvPicPr>
        <p:blipFill>
          <a:blip r:embed="rId2"/>
          <a:srcRect/>
          <a:stretch/>
        </p:blipFill>
        <p:spPr>
          <a:xfrm>
            <a:off x="-49621" y="-12676"/>
            <a:ext cx="9181561" cy="6886170"/>
          </a:xfrm>
          <a:prstGeom prst="rect">
            <a:avLst/>
          </a:prstGeom>
        </p:spPr>
      </p:pic>
      <p:pic>
        <p:nvPicPr>
          <p:cNvPr id="10" name="Picture 9" descr="A close up of a screen&#10;&#10;Description automatically generated">
            <a:extLst>
              <a:ext uri="{FF2B5EF4-FFF2-40B4-BE49-F238E27FC236}">
                <a16:creationId xmlns:a16="http://schemas.microsoft.com/office/drawing/2014/main" id="{852B34F2-14CE-1447-BA31-F878CA442D5C}"/>
              </a:ext>
            </a:extLst>
          </p:cNvPr>
          <p:cNvPicPr>
            <a:picLocks noChangeAspect="1"/>
          </p:cNvPicPr>
          <p:nvPr userDrawn="1"/>
        </p:nvPicPr>
        <p:blipFill>
          <a:blip r:embed="rId3"/>
          <a:stretch>
            <a:fillRect/>
          </a:stretch>
        </p:blipFill>
        <p:spPr>
          <a:xfrm>
            <a:off x="467544" y="5733256"/>
            <a:ext cx="1998536" cy="438036"/>
          </a:xfrm>
          <a:prstGeom prst="rect">
            <a:avLst/>
          </a:prstGeom>
        </p:spPr>
      </p:pic>
      <p:sp>
        <p:nvSpPr>
          <p:cNvPr id="11" name="TextBox 10">
            <a:extLst>
              <a:ext uri="{FF2B5EF4-FFF2-40B4-BE49-F238E27FC236}">
                <a16:creationId xmlns:a16="http://schemas.microsoft.com/office/drawing/2014/main" id="{9346A57C-A164-7442-B5F5-20F342AA3AFE}"/>
              </a:ext>
            </a:extLst>
          </p:cNvPr>
          <p:cNvSpPr txBox="1"/>
          <p:nvPr userDrawn="1"/>
        </p:nvSpPr>
        <p:spPr>
          <a:xfrm>
            <a:off x="395536" y="6383893"/>
            <a:ext cx="7920879" cy="276999"/>
          </a:xfrm>
          <a:prstGeom prst="rect">
            <a:avLst/>
          </a:prstGeom>
          <a:noFill/>
        </p:spPr>
        <p:txBody>
          <a:bodyPr wrap="square" rtlCol="0">
            <a:spAutoFit/>
          </a:bodyPr>
          <a:lstStyle/>
          <a:p>
            <a:r>
              <a:rPr lang="en-GB" sz="600" dirty="0" err="1">
                <a:latin typeface="Open Sans" panose="020B0606030504020204" pitchFamily="34" charset="0"/>
                <a:ea typeface="Open Sans" panose="020B0606030504020204" pitchFamily="34" charset="0"/>
                <a:cs typeface="Open Sans" panose="020B0606030504020204" pitchFamily="34" charset="0"/>
              </a:rPr>
              <a:t>Eng</a:t>
            </a:r>
            <a:r>
              <a:rPr lang="en-GB" sz="600" dirty="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dirty="0">
                <a:latin typeface="Open Sans" panose="020B0606030504020204" pitchFamily="34" charset="0"/>
                <a:ea typeface="Open Sans" panose="020B0606030504020204" pitchFamily="34" charset="0"/>
                <a:cs typeface="Open Sans" panose="020B0606030504020204" pitchFamily="34" charset="0"/>
              </a:rPr>
            </a:br>
            <a:r>
              <a:rPr lang="en-GB" sz="600" dirty="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dirty="0"/>
          </a:p>
        </p:txBody>
      </p:sp>
    </p:spTree>
    <p:extLst>
      <p:ext uri="{BB962C8B-B14F-4D97-AF65-F5344CB8AC3E}">
        <p14:creationId xmlns:p14="http://schemas.microsoft.com/office/powerpoint/2010/main" val="2968707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 Template - End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CA Template - Title Slide with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1835150" y="2060848"/>
            <a:ext cx="5616575" cy="3455715"/>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a:latin typeface="Open Sans" panose="020B0606030504020204" pitchFamily="34" charset="0"/>
                <a:ea typeface="Open Sans" panose="020B0606030504020204" pitchFamily="34" charset="0"/>
                <a:cs typeface="Open Sans" panose="020B0606030504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dirty="0"/>
          </a:p>
          <a:p>
            <a:endParaRPr lang="en-US" dirty="0"/>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latin typeface="Mokoko XBold" panose="02060503020203020204" pitchFamily="18" charset="77"/>
                <a:cs typeface="Mokoko XBold" panose="02060503020203020204" pitchFamily="18" charset="77"/>
              </a:defRPr>
            </a:lvl1pPr>
          </a:lstStyle>
          <a:p>
            <a:r>
              <a:rPr lang="en-GB" dirty="0"/>
              <a:t>Short title goes here</a:t>
            </a:r>
            <a:endParaRPr lang="en-US" dirty="0"/>
          </a:p>
        </p:txBody>
      </p:sp>
    </p:spTree>
    <p:extLst>
      <p:ext uri="{BB962C8B-B14F-4D97-AF65-F5344CB8AC3E}">
        <p14:creationId xmlns:p14="http://schemas.microsoft.com/office/powerpoint/2010/main" val="3935796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Template - Bullet slide 1">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98B1744-B702-DD42-AB65-AC3E90A300EC}"/>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
        <p:nvSpPr>
          <p:cNvPr id="20" name="Content Placeholder 19">
            <a:extLst>
              <a:ext uri="{FF2B5EF4-FFF2-40B4-BE49-F238E27FC236}">
                <a16:creationId xmlns:a16="http://schemas.microsoft.com/office/drawing/2014/main" id="{5EA112BD-3A00-844C-979E-9A36DF277562}"/>
              </a:ext>
            </a:extLst>
          </p:cNvPr>
          <p:cNvSpPr>
            <a:spLocks noGrp="1"/>
          </p:cNvSpPr>
          <p:nvPr>
            <p:ph sz="quarter" idx="12" hasCustomPrompt="1"/>
          </p:nvPr>
        </p:nvSpPr>
        <p:spPr>
          <a:xfrm>
            <a:off x="628650" y="1412776"/>
            <a:ext cx="7886700" cy="3744415"/>
          </a:xfrm>
          <a:prstGeom prst="rect">
            <a:avLst/>
          </a:prstGeom>
        </p:spPr>
        <p:txBody>
          <a:bodyPr/>
          <a:lstStyle>
            <a:lvl1pPr marL="447675" indent="-447675">
              <a:buBlip>
                <a:blip r:embed="rId2"/>
              </a:buBlip>
              <a:defRPr/>
            </a:lvl1pPr>
          </a:lstStyle>
          <a:p>
            <a:pPr marL="447675" indent="-447675">
              <a:buBlip>
                <a:blip r:embed="rId2"/>
              </a:buBlip>
            </a:pPr>
            <a:r>
              <a:rPr lang="en-GB" sz="3200" dirty="0"/>
              <a:t>Bullet point one</a:t>
            </a:r>
          </a:p>
          <a:p>
            <a:pPr marL="447675" indent="-447675">
              <a:buBlip>
                <a:blip r:embed="rId2"/>
              </a:buBlip>
            </a:pPr>
            <a:r>
              <a:rPr lang="en-GB" sz="3200" dirty="0"/>
              <a:t>Bullet point two</a:t>
            </a:r>
          </a:p>
          <a:p>
            <a:pPr marL="447675" indent="-447675">
              <a:buBlip>
                <a:blip r:embed="rId2"/>
              </a:buBlip>
            </a:pPr>
            <a:r>
              <a:rPr lang="en-GB" sz="3200" dirty="0"/>
              <a:t>Bullet point three</a:t>
            </a:r>
          </a:p>
        </p:txBody>
      </p:sp>
      <p:sp>
        <p:nvSpPr>
          <p:cNvPr id="21" name="Title Placeholder 9">
            <a:extLst>
              <a:ext uri="{FF2B5EF4-FFF2-40B4-BE49-F238E27FC236}">
                <a16:creationId xmlns:a16="http://schemas.microsoft.com/office/drawing/2014/main" id="{458D25EE-03BA-3742-9CC2-160C138E2939}"/>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b="1" i="0">
                <a:latin typeface="Mokoko XBold" panose="02060503020203020204" pitchFamily="18" charset="77"/>
                <a:cs typeface="Mokoko XBold" panose="02060503020203020204" pitchFamily="18" charset="77"/>
              </a:defRPr>
            </a:lvl1pPr>
          </a:lstStyle>
          <a:p>
            <a:r>
              <a:rPr lang="en-GB" dirty="0"/>
              <a:t>Sample title </a:t>
            </a:r>
            <a:endParaRPr lang="en-US" dirty="0"/>
          </a:p>
        </p:txBody>
      </p:sp>
    </p:spTree>
    <p:extLst>
      <p:ext uri="{BB962C8B-B14F-4D97-AF65-F5344CB8AC3E}">
        <p14:creationId xmlns:p14="http://schemas.microsoft.com/office/powerpoint/2010/main" val="1543932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Template- Bullet Slide 2">
    <p:spTree>
      <p:nvGrpSpPr>
        <p:cNvPr id="1" name=""/>
        <p:cNvGrpSpPr/>
        <p:nvPr/>
      </p:nvGrpSpPr>
      <p:grpSpPr>
        <a:xfrm>
          <a:off x="0" y="0"/>
          <a:ext cx="0" cy="0"/>
          <a:chOff x="0" y="0"/>
          <a:chExt cx="0" cy="0"/>
        </a:xfrm>
      </p:grpSpPr>
      <p:sp>
        <p:nvSpPr>
          <p:cNvPr id="10" name="Title Placeholder 9">
            <a:extLst>
              <a:ext uri="{FF2B5EF4-FFF2-40B4-BE49-F238E27FC236}">
                <a16:creationId xmlns:a16="http://schemas.microsoft.com/office/drawing/2014/main" id="{CCC465FE-5718-C148-B398-A3B5B47D238D}"/>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dirty="0"/>
              <a:t>Sample title </a:t>
            </a:r>
            <a:endParaRPr lang="en-US" dirty="0"/>
          </a:p>
        </p:txBody>
      </p:sp>
      <p:sp>
        <p:nvSpPr>
          <p:cNvPr id="6" name="Rectangle 6">
            <a:extLst>
              <a:ext uri="{FF2B5EF4-FFF2-40B4-BE49-F238E27FC236}">
                <a16:creationId xmlns:a16="http://schemas.microsoft.com/office/drawing/2014/main" id="{B8CC578E-4D18-694E-BBED-18FBECC08C05}"/>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
        <p:nvSpPr>
          <p:cNvPr id="5" name="Content Placeholder 19">
            <a:extLst>
              <a:ext uri="{FF2B5EF4-FFF2-40B4-BE49-F238E27FC236}">
                <a16:creationId xmlns:a16="http://schemas.microsoft.com/office/drawing/2014/main" id="{071E844E-9385-214A-9411-ADA2F973302A}"/>
              </a:ext>
            </a:extLst>
          </p:cNvPr>
          <p:cNvSpPr>
            <a:spLocks noGrp="1"/>
          </p:cNvSpPr>
          <p:nvPr>
            <p:ph sz="quarter" idx="12" hasCustomPrompt="1"/>
          </p:nvPr>
        </p:nvSpPr>
        <p:spPr>
          <a:xfrm>
            <a:off x="628650" y="1412776"/>
            <a:ext cx="7886700" cy="3744415"/>
          </a:xfrm>
          <a:prstGeom prst="rect">
            <a:avLst/>
          </a:prstGeom>
        </p:spPr>
        <p:txBody>
          <a:bodyPr/>
          <a:lstStyle>
            <a:lvl1pPr marL="449263" indent="-449263">
              <a:buBlip>
                <a:blip r:embed="rId2"/>
              </a:buBlip>
              <a:tabLst/>
              <a:defRPr/>
            </a:lvl1pPr>
            <a:lvl2pPr marL="712788" indent="-288925">
              <a:tabLst/>
              <a:defRPr/>
            </a:lvl2pPr>
          </a:lstStyle>
          <a:p>
            <a:pPr marL="447675" indent="-447675">
              <a:buBlip>
                <a:blip r:embed="rId2"/>
              </a:buBlip>
            </a:pPr>
            <a:r>
              <a:rPr lang="en-GB" sz="3200" dirty="0"/>
              <a:t>Bullet point one</a:t>
            </a:r>
          </a:p>
          <a:p>
            <a:pPr lvl="1"/>
            <a:r>
              <a:rPr lang="en-GB" dirty="0"/>
              <a:t>Second</a:t>
            </a:r>
            <a:endParaRPr lang="en-GB" sz="3200" dirty="0"/>
          </a:p>
        </p:txBody>
      </p:sp>
    </p:spTree>
    <p:extLst>
      <p:ext uri="{BB962C8B-B14F-4D97-AF65-F5344CB8AC3E}">
        <p14:creationId xmlns:p14="http://schemas.microsoft.com/office/powerpoint/2010/main" val="401866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 Template - Bullet Slide 3">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91C3F34-D881-BA4A-BDD3-D9437A620090}"/>
              </a:ext>
            </a:extLst>
          </p:cNvPr>
          <p:cNvSpPr>
            <a:spLocks noGrp="1"/>
          </p:cNvSpPr>
          <p:nvPr>
            <p:ph sz="quarter" idx="12" hasCustomPrompt="1"/>
          </p:nvPr>
        </p:nvSpPr>
        <p:spPr>
          <a:xfrm>
            <a:off x="628650" y="1412776"/>
            <a:ext cx="3778250" cy="3959225"/>
          </a:xfrm>
          <a:prstGeom prst="rect">
            <a:avLst/>
          </a:prstGeom>
        </p:spPr>
        <p:txBody>
          <a:bodyPr/>
          <a:lstStyle>
            <a:lvl1pPr marL="447675" indent="-447675">
              <a:buBlip>
                <a:blip r:embed="rId2"/>
              </a:buBlip>
              <a:tabLst>
                <a:tab pos="0" algn="l"/>
              </a:tabLst>
              <a:defRPr/>
            </a:lvl1pPr>
            <a:lvl2pPr marL="407988" indent="307975">
              <a:tabLst/>
              <a:defRPr/>
            </a:lvl2pPr>
          </a:lstStyle>
          <a:p>
            <a:pPr marL="447675" indent="-447675">
              <a:buBlip>
                <a:blip r:embed="rId2"/>
              </a:buBlip>
            </a:pPr>
            <a:r>
              <a:rPr lang="en-GB" sz="3200" dirty="0"/>
              <a:t>Bullet point one</a:t>
            </a:r>
          </a:p>
          <a:p>
            <a:pPr lvl="1"/>
            <a:r>
              <a:rPr lang="en-GB" dirty="0"/>
              <a:t>Second level</a:t>
            </a:r>
          </a:p>
        </p:txBody>
      </p:sp>
      <p:sp>
        <p:nvSpPr>
          <p:cNvPr id="15" name="Content Placeholder 13">
            <a:extLst>
              <a:ext uri="{FF2B5EF4-FFF2-40B4-BE49-F238E27FC236}">
                <a16:creationId xmlns:a16="http://schemas.microsoft.com/office/drawing/2014/main" id="{114F7350-8891-CB4C-9FF5-26BFC19328A2}"/>
              </a:ext>
            </a:extLst>
          </p:cNvPr>
          <p:cNvSpPr>
            <a:spLocks noGrp="1"/>
          </p:cNvSpPr>
          <p:nvPr>
            <p:ph sz="quarter" idx="13" hasCustomPrompt="1"/>
          </p:nvPr>
        </p:nvSpPr>
        <p:spPr>
          <a:xfrm>
            <a:off x="4561823" y="1412776"/>
            <a:ext cx="3778250" cy="3959225"/>
          </a:xfrm>
          <a:prstGeom prst="rect">
            <a:avLst/>
          </a:prstGeom>
        </p:spPr>
        <p:txBody>
          <a:bodyPr/>
          <a:lstStyle>
            <a:lvl1pPr marL="447675" indent="-447675">
              <a:buBlip>
                <a:blip r:embed="rId2"/>
              </a:buBlip>
              <a:defRPr/>
            </a:lvl1pPr>
            <a:lvl2pPr marL="806450" indent="-361950">
              <a:tabLst/>
              <a:defRPr/>
            </a:lvl2pPr>
          </a:lstStyle>
          <a:p>
            <a:pPr marL="447675" indent="-447675">
              <a:buBlip>
                <a:blip r:embed="rId2"/>
              </a:buBlip>
            </a:pPr>
            <a:r>
              <a:rPr lang="en-GB" sz="3200" dirty="0"/>
              <a:t>Bullet point two</a:t>
            </a:r>
          </a:p>
          <a:p>
            <a:pPr lvl="1"/>
            <a:r>
              <a:rPr lang="en-GB" dirty="0"/>
              <a:t>Second level</a:t>
            </a:r>
          </a:p>
        </p:txBody>
      </p:sp>
      <p:sp>
        <p:nvSpPr>
          <p:cNvPr id="16" name="Title Placeholder 9">
            <a:extLst>
              <a:ext uri="{FF2B5EF4-FFF2-40B4-BE49-F238E27FC236}">
                <a16:creationId xmlns:a16="http://schemas.microsoft.com/office/drawing/2014/main" id="{175180C8-5F5C-DF4E-AFE1-FCBCC33F9798}"/>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dirty="0"/>
              <a:t>Sample title </a:t>
            </a:r>
            <a:endParaRPr lang="en-US" dirty="0"/>
          </a:p>
        </p:txBody>
      </p:sp>
      <p:sp>
        <p:nvSpPr>
          <p:cNvPr id="7" name="Slide Number Placeholder 6">
            <a:extLst>
              <a:ext uri="{FF2B5EF4-FFF2-40B4-BE49-F238E27FC236}">
                <a16:creationId xmlns:a16="http://schemas.microsoft.com/office/drawing/2014/main" id="{55F1F35F-A603-9D4C-8EBF-D58D960ECBC9}"/>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Tree>
    <p:extLst>
      <p:ext uri="{BB962C8B-B14F-4D97-AF65-F5344CB8AC3E}">
        <p14:creationId xmlns:p14="http://schemas.microsoft.com/office/powerpoint/2010/main" val="4185129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A Template - Image Slide 1">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dirty="0"/>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dirty="0"/>
              <a:t>Click on picture icon to insert photo</a:t>
            </a:r>
          </a:p>
          <a:p>
            <a:endParaRPr lang="en-US" dirty="0"/>
          </a:p>
          <a:p>
            <a:endParaRPr lang="en-US" dirty="0"/>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dirty="0"/>
              <a:t>Photo with quote</a:t>
            </a:r>
            <a:endParaRPr lang="en-US" dirty="0"/>
          </a:p>
        </p:txBody>
      </p:sp>
    </p:spTree>
    <p:extLst>
      <p:ext uri="{BB962C8B-B14F-4D97-AF65-F5344CB8AC3E}">
        <p14:creationId xmlns:p14="http://schemas.microsoft.com/office/powerpoint/2010/main" val="1248786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A Template - Image Slide 2">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dirty="0"/>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dirty="0"/>
              <a:t>Click on picture icon to insert photo</a:t>
            </a:r>
          </a:p>
          <a:p>
            <a:endParaRPr lang="en-US" dirty="0"/>
          </a:p>
          <a:p>
            <a:endParaRPr lang="en-US" dirty="0"/>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dirty="0"/>
              <a:t>One photo</a:t>
            </a:r>
            <a:endParaRPr lang="en-US" dirty="0"/>
          </a:p>
        </p:txBody>
      </p:sp>
    </p:spTree>
    <p:extLst>
      <p:ext uri="{BB962C8B-B14F-4D97-AF65-F5344CB8AC3E}">
        <p14:creationId xmlns:p14="http://schemas.microsoft.com/office/powerpoint/2010/main" val="3143455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 Template - Image Slide 3">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dirty="0"/>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755576" y="1300754"/>
            <a:ext cx="2543175" cy="3795713"/>
          </a:xfrm>
        </p:spPr>
        <p:txBody>
          <a:bodyPr anchor="ctr"/>
          <a:lstStyle>
            <a:lvl1pPr algn="ctr">
              <a:defRPr/>
            </a:lvl1pPr>
          </a:lstStyle>
          <a:p>
            <a:r>
              <a:rPr lang="en-US" dirty="0"/>
              <a:t>Click on picture icon to insert photo</a:t>
            </a:r>
          </a:p>
          <a:p>
            <a:endParaRPr lang="en-US" dirty="0"/>
          </a:p>
          <a:p>
            <a:endParaRPr lang="en-US" dirty="0"/>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600376"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dirty="0"/>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dirty="0"/>
              <a:t>Click on picture icon to insert photo</a:t>
            </a:r>
          </a:p>
          <a:p>
            <a:endParaRPr lang="en-US" dirty="0"/>
          </a:p>
          <a:p>
            <a:endParaRPr lang="en-US" dirty="0"/>
          </a:p>
          <a:p>
            <a:endParaRPr lang="en-US" dirty="0"/>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dirty="0"/>
              <a:t>Two photos</a:t>
            </a:r>
            <a:endParaRPr lang="en-US" dirty="0"/>
          </a:p>
        </p:txBody>
      </p:sp>
    </p:spTree>
    <p:extLst>
      <p:ext uri="{BB962C8B-B14F-4D97-AF65-F5344CB8AC3E}">
        <p14:creationId xmlns:p14="http://schemas.microsoft.com/office/powerpoint/2010/main" val="724880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 Template - Vide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dirty="0"/>
              <a:t>Video </a:t>
            </a:r>
            <a:endParaRPr lang="en-US" dirty="0"/>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dirty="0"/>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dirty="0"/>
          </a:p>
        </p:txBody>
      </p:sp>
    </p:spTree>
    <p:extLst>
      <p:ext uri="{BB962C8B-B14F-4D97-AF65-F5344CB8AC3E}">
        <p14:creationId xmlns:p14="http://schemas.microsoft.com/office/powerpoint/2010/main" val="2641897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theme" Target="../theme/theme4.xml"/><Relationship Id="rId4"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6.xml"/><Relationship Id="rId1" Type="http://schemas.openxmlformats.org/officeDocument/2006/relationships/slideLayout" Target="../slideLayouts/slideLayout12.xml"/><Relationship Id="rId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7.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61CEC3-7DB2-0B4E-AC64-A69A1A36E0EA}"/>
              </a:ext>
            </a:extLst>
          </p:cNvPr>
          <p:cNvSpPr>
            <a:spLocks noGrp="1"/>
          </p:cNvSpPr>
          <p:nvPr>
            <p:ph type="title"/>
          </p:nvPr>
        </p:nvSpPr>
        <p:spPr>
          <a:xfrm>
            <a:off x="1187624" y="365125"/>
            <a:ext cx="7327726" cy="5224115"/>
          </a:xfrm>
          <a:prstGeom prst="rect">
            <a:avLst/>
          </a:prstGeom>
        </p:spPr>
        <p:txBody>
          <a:bodyPr vert="horz" lIns="91440" tIns="45720" rIns="91440" bIns="45720" rtlCol="0" anchor="ctr">
            <a:noAutofit/>
          </a:bodyPr>
          <a:lstStyle/>
          <a:p>
            <a:r>
              <a:rPr lang="en-GB" sz="8000" spc="-150" dirty="0"/>
              <a:t>Short title </a:t>
            </a:r>
            <a:br>
              <a:rPr lang="en-GB" sz="8000" spc="-150" dirty="0"/>
            </a:br>
            <a:r>
              <a:rPr lang="en-GB" sz="8000" spc="-150" dirty="0"/>
              <a:t>to go here	</a:t>
            </a:r>
            <a:endParaRPr lang="en-US" dirty="0"/>
          </a:p>
        </p:txBody>
      </p:sp>
      <p:pic>
        <p:nvPicPr>
          <p:cNvPr id="4" name="Picture 3">
            <a:extLst>
              <a:ext uri="{FF2B5EF4-FFF2-40B4-BE49-F238E27FC236}">
                <a16:creationId xmlns:a16="http://schemas.microsoft.com/office/drawing/2014/main" id="{967C8D40-65B3-3143-ACAA-E2392412FD54}"/>
              </a:ext>
            </a:extLst>
          </p:cNvPr>
          <p:cNvPicPr>
            <a:picLocks noChangeAspect="1"/>
          </p:cNvPicPr>
          <p:nvPr userDrawn="1"/>
        </p:nvPicPr>
        <p:blipFill>
          <a:blip r:embed="rId3"/>
          <a:srcRect/>
          <a:stretch/>
        </p:blipFill>
        <p:spPr>
          <a:xfrm>
            <a:off x="0" y="716"/>
            <a:ext cx="9171161" cy="6878370"/>
          </a:xfrm>
          <a:prstGeom prst="rect">
            <a:avLst/>
          </a:prstGeom>
        </p:spPr>
      </p:pic>
    </p:spTree>
    <p:extLst>
      <p:ext uri="{BB962C8B-B14F-4D97-AF65-F5344CB8AC3E}">
        <p14:creationId xmlns:p14="http://schemas.microsoft.com/office/powerpoint/2010/main" val="226458532"/>
      </p:ext>
    </p:extLst>
  </p:cSld>
  <p:clrMap bg1="lt1" tx1="dk1" bg2="lt2" tx2="dk2" accent1="accent1" accent2="accent2" accent3="accent3" accent4="accent4" accent5="accent5" accent6="accent6" hlink="hlink" folHlink="folHlink"/>
  <p:sldLayoutIdLst>
    <p:sldLayoutId id="2147483719" r:id="rId1"/>
  </p:sldLayoutIdLst>
  <p:txStyles>
    <p:titleStyle>
      <a:lvl1pPr algn="ctr" defTabSz="914400" rtl="0" eaLnBrk="1" latinLnBrk="0" hangingPunct="1">
        <a:lnSpc>
          <a:spcPct val="90000"/>
        </a:lnSpc>
        <a:spcBef>
          <a:spcPct val="0"/>
        </a:spcBef>
        <a:buNone/>
        <a:defRPr sz="8000" b="1" i="0" kern="1200">
          <a:solidFill>
            <a:srgbClr val="FF0000"/>
          </a:solidFill>
          <a:latin typeface="Mokoko Trial Extra Bold" panose="02060503020203020204" pitchFamily="18" charset="77"/>
          <a:ea typeface="+mj-ea"/>
          <a:cs typeface="Mokoko Trial Extra 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27161" y="-11059"/>
            <a:ext cx="9171161" cy="6878371"/>
          </a:xfrm>
          <a:prstGeom prst="rect">
            <a:avLst/>
          </a:prstGeom>
        </p:spPr>
      </p:pic>
      <p:sp>
        <p:nvSpPr>
          <p:cNvPr id="3" name="Title Placeholder 2">
            <a:extLst>
              <a:ext uri="{FF2B5EF4-FFF2-40B4-BE49-F238E27FC236}">
                <a16:creationId xmlns:a16="http://schemas.microsoft.com/office/drawing/2014/main" id="{343FC2F3-7621-8042-AD92-20122CFC311F}"/>
              </a:ext>
            </a:extLst>
          </p:cNvPr>
          <p:cNvSpPr>
            <a:spLocks noGrp="1"/>
          </p:cNvSpPr>
          <p:nvPr>
            <p:ph type="title"/>
          </p:nvPr>
        </p:nvSpPr>
        <p:spPr>
          <a:xfrm>
            <a:off x="644549" y="692696"/>
            <a:ext cx="7831782" cy="1296144"/>
          </a:xfrm>
          <a:prstGeom prst="rect">
            <a:avLst/>
          </a:prstGeom>
        </p:spPr>
        <p:txBody>
          <a:bodyPr vert="horz" lIns="91440" tIns="45720" rIns="91440" bIns="45720" rtlCol="0" anchor="ctr">
            <a:normAutofit/>
          </a:bodyPr>
          <a:lstStyle/>
          <a:p>
            <a:r>
              <a:rPr lang="en-GB" dirty="0"/>
              <a:t>Short title goes here</a:t>
            </a:r>
            <a:endParaRPr lang="en-US" dirty="0"/>
          </a:p>
        </p:txBody>
      </p:sp>
    </p:spTree>
    <p:extLst>
      <p:ext uri="{BB962C8B-B14F-4D97-AF65-F5344CB8AC3E}">
        <p14:creationId xmlns:p14="http://schemas.microsoft.com/office/powerpoint/2010/main" val="3217467318"/>
      </p:ext>
    </p:extLst>
  </p:cSld>
  <p:clrMap bg1="lt1" tx1="dk1" bg2="lt2" tx2="dk2" accent1="accent1" accent2="accent2" accent3="accent3" accent4="accent4" accent5="accent5" accent6="accent6" hlink="hlink" folHlink="folHlink"/>
  <p:sldLayoutIdLst>
    <p:sldLayoutId id="2147483720"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dirty="0"/>
          </a:p>
        </p:txBody>
      </p:sp>
      <p:pic>
        <p:nvPicPr>
          <p:cNvPr id="6" name="Picture 5">
            <a:extLst>
              <a:ext uri="{FF2B5EF4-FFF2-40B4-BE49-F238E27FC236}">
                <a16:creationId xmlns:a16="http://schemas.microsoft.com/office/drawing/2014/main" id="{5E3F9EF1-646F-054A-BFC1-2D49FC67BFE1}"/>
              </a:ext>
            </a:extLst>
          </p:cNvPr>
          <p:cNvPicPr>
            <a:picLocks noChangeAspect="1"/>
          </p:cNvPicPr>
          <p:nvPr userDrawn="1"/>
        </p:nvPicPr>
        <p:blipFill>
          <a:blip r:embed="rId5"/>
          <a:srcRect/>
          <a:stretch/>
        </p:blipFill>
        <p:spPr>
          <a:xfrm>
            <a:off x="0" y="716"/>
            <a:ext cx="9171161" cy="6878370"/>
          </a:xfrm>
          <a:prstGeom prst="rect">
            <a:avLst/>
          </a:prstGeom>
        </p:spPr>
      </p:pic>
      <p:sp>
        <p:nvSpPr>
          <p:cNvPr id="10" name="Title Placeholder 9">
            <a:extLst>
              <a:ext uri="{FF2B5EF4-FFF2-40B4-BE49-F238E27FC236}">
                <a16:creationId xmlns:a16="http://schemas.microsoft.com/office/drawing/2014/main" id="{DD4C6FBA-BB22-8F46-864C-1D9B0ED4D502}"/>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dirty="0"/>
              <a:t>Sample title </a:t>
            </a:r>
            <a:endParaRPr 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hdr="0" ftr="0" dt="0"/>
  <p:txStyles>
    <p:titleStyle>
      <a:lvl1pPr algn="l" rtl="0" eaLnBrk="1" fontAlgn="base" hangingPunct="1">
        <a:spcBef>
          <a:spcPct val="0"/>
        </a:spcBef>
        <a:spcAft>
          <a:spcPct val="0"/>
        </a:spcAft>
        <a:defRPr sz="5400" b="1" i="0">
          <a:solidFill>
            <a:srgbClr val="FF0000"/>
          </a:solidFill>
          <a:latin typeface="Mokoko XBold" panose="02060503020203020204" pitchFamily="18" charset="77"/>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711200" indent="-711200" algn="l" rtl="0" eaLnBrk="1" fontAlgn="base" hangingPunct="1">
        <a:spcBef>
          <a:spcPct val="20000"/>
        </a:spcBef>
        <a:spcAft>
          <a:spcPct val="0"/>
        </a:spcAft>
        <a:buClr>
          <a:srgbClr val="FF0000"/>
        </a:buClr>
        <a:buFontTx/>
        <a:buBlip>
          <a:blip r:embed="rId6"/>
        </a:buBlip>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1277938" indent="-285750" algn="l" rtl="0" eaLnBrk="1" fontAlgn="base" hangingPunct="1">
        <a:spcBef>
          <a:spcPct val="20000"/>
        </a:spcBef>
        <a:spcAft>
          <a:spcPct val="0"/>
        </a:spcAft>
        <a:buClr>
          <a:schemeClr val="bg2"/>
        </a:buClr>
        <a:buFontTx/>
        <a:buBlip>
          <a:blip r:embed="rId7"/>
        </a:buBlip>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24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1"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dirty="0"/>
              <a:t>Photo caption and quotes</a:t>
            </a:r>
          </a:p>
          <a:p>
            <a:pPr lvl="0"/>
            <a:endParaRPr lang="en-GB" dirty="0"/>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dirty="0"/>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dirty="0"/>
              <a:t>Sample title </a:t>
            </a:r>
            <a:endParaRPr lang="en-US" dirty="0"/>
          </a:p>
        </p:txBody>
      </p:sp>
    </p:spTree>
    <p:extLst>
      <p:ext uri="{BB962C8B-B14F-4D97-AF65-F5344CB8AC3E}">
        <p14:creationId xmlns:p14="http://schemas.microsoft.com/office/powerpoint/2010/main" val="268271239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25" r:id="rId4"/>
  </p:sldLayoutIdLst>
  <p:hf hdr="0" ftr="0" dt="0"/>
  <p:txStyles>
    <p:titleStyle>
      <a:lvl1pPr algn="l" rtl="0" eaLnBrk="1" fontAlgn="base" hangingPunct="1">
        <a:spcBef>
          <a:spcPct val="0"/>
        </a:spcBef>
        <a:spcAft>
          <a:spcPct val="0"/>
        </a:spcAft>
        <a:defRPr sz="5400" b="1" i="0">
          <a:solidFill>
            <a:srgbClr val="FF0000"/>
          </a:solidFill>
          <a:latin typeface="Mokoko XBold" panose="02060503020203020204" pitchFamily="18" charset="77"/>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248434"/>
      </p:ext>
    </p:extLst>
  </p:cSld>
  <p:clrMap bg1="lt1" tx1="dk1" bg2="lt2" tx2="dk2" accent1="accent1" accent2="accent2" accent3="accent3" accent4="accent4" accent5="accent5" accent6="accent6" hlink="hlink" folHlink="folHlink"/>
  <p:sldLayoutIdLst>
    <p:sldLayoutId id="2147483723" r:id="rId1"/>
    <p:sldLayoutId id="214748372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800" b="1" i="0" kern="1200">
          <a:solidFill>
            <a:srgbClr val="FF0000"/>
          </a:solidFill>
          <a:latin typeface="Mokoko Trial Extra Bold" panose="02060503020203020204" pitchFamily="18" charset="77"/>
          <a:ea typeface="+mn-ea"/>
          <a:cs typeface="Mokoko Trial Extra Bold" panose="02060503020203020204" pitchFamily="18"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2055B3-2F5A-7642-A034-5BA57A3F850E}"/>
              </a:ext>
            </a:extLst>
          </p:cNvPr>
          <p:cNvPicPr>
            <a:picLocks noChangeAspect="1"/>
          </p:cNvPicPr>
          <p:nvPr userDrawn="1"/>
        </p:nvPicPr>
        <p:blipFill>
          <a:blip r:embed="rId3"/>
          <a:srcRect/>
          <a:stretch/>
        </p:blipFill>
        <p:spPr>
          <a:xfrm>
            <a:off x="-54035" y="-12355"/>
            <a:ext cx="9198035" cy="6898525"/>
          </a:xfrm>
          <a:prstGeom prst="rect">
            <a:avLst/>
          </a:prstGeom>
        </p:spPr>
      </p:pic>
      <p:pic>
        <p:nvPicPr>
          <p:cNvPr id="8" name="Picture 7" descr="A close up of a screen&#10;&#10;Description automatically generated">
            <a:extLst>
              <a:ext uri="{FF2B5EF4-FFF2-40B4-BE49-F238E27FC236}">
                <a16:creationId xmlns:a16="http://schemas.microsoft.com/office/drawing/2014/main" id="{DB0A5B7A-0079-5747-ADBA-8DB65BE6B406}"/>
              </a:ext>
            </a:extLst>
          </p:cNvPr>
          <p:cNvPicPr>
            <a:picLocks noChangeAspect="1"/>
          </p:cNvPicPr>
          <p:nvPr userDrawn="1"/>
        </p:nvPicPr>
        <p:blipFill>
          <a:blip r:embed="rId4"/>
          <a:stretch>
            <a:fillRect/>
          </a:stretch>
        </p:blipFill>
        <p:spPr>
          <a:xfrm>
            <a:off x="467544" y="5733256"/>
            <a:ext cx="1998536" cy="438036"/>
          </a:xfrm>
          <a:prstGeom prst="rect">
            <a:avLst/>
          </a:prstGeom>
        </p:spPr>
      </p:pic>
      <p:sp>
        <p:nvSpPr>
          <p:cNvPr id="5" name="TextBox 4">
            <a:extLst>
              <a:ext uri="{FF2B5EF4-FFF2-40B4-BE49-F238E27FC236}">
                <a16:creationId xmlns:a16="http://schemas.microsoft.com/office/drawing/2014/main" id="{948269B0-743A-BF4B-BB39-37EB83BD7AE5}"/>
              </a:ext>
            </a:extLst>
          </p:cNvPr>
          <p:cNvSpPr txBox="1"/>
          <p:nvPr userDrawn="1"/>
        </p:nvSpPr>
        <p:spPr>
          <a:xfrm>
            <a:off x="395536" y="6383893"/>
            <a:ext cx="7920879" cy="276999"/>
          </a:xfrm>
          <a:prstGeom prst="rect">
            <a:avLst/>
          </a:prstGeom>
          <a:noFill/>
        </p:spPr>
        <p:txBody>
          <a:bodyPr wrap="square" rtlCol="0">
            <a:spAutoFit/>
          </a:bodyPr>
          <a:lstStyle/>
          <a:p>
            <a:r>
              <a:rPr lang="en-GB" sz="600" dirty="0" err="1">
                <a:latin typeface="Open Sans" panose="020B0606030504020204" pitchFamily="34" charset="0"/>
                <a:ea typeface="Open Sans" panose="020B0606030504020204" pitchFamily="34" charset="0"/>
                <a:cs typeface="Open Sans" panose="020B0606030504020204" pitchFamily="34" charset="0"/>
              </a:rPr>
              <a:t>Eng</a:t>
            </a:r>
            <a:r>
              <a:rPr lang="en-GB" sz="600" dirty="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dirty="0">
                <a:latin typeface="Open Sans" panose="020B0606030504020204" pitchFamily="34" charset="0"/>
                <a:ea typeface="Open Sans" panose="020B0606030504020204" pitchFamily="34" charset="0"/>
                <a:cs typeface="Open Sans" panose="020B0606030504020204" pitchFamily="34" charset="0"/>
              </a:rPr>
            </a:br>
            <a:r>
              <a:rPr lang="en-GB" sz="600" dirty="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dirty="0"/>
          </a:p>
        </p:txBody>
      </p:sp>
    </p:spTree>
    <p:extLst>
      <p:ext uri="{BB962C8B-B14F-4D97-AF65-F5344CB8AC3E}">
        <p14:creationId xmlns:p14="http://schemas.microsoft.com/office/powerpoint/2010/main" val="2510616865"/>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F5ED5819-9A6E-A94D-A9A7-3A057E421EB1}"/>
              </a:ext>
            </a:extLst>
          </p:cNvPr>
          <p:cNvPicPr>
            <a:picLocks noChangeAspect="1"/>
          </p:cNvPicPr>
          <p:nvPr userDrawn="1"/>
        </p:nvPicPr>
        <p:blipFill>
          <a:blip r:embed="rId3"/>
          <a:stretch>
            <a:fillRect/>
          </a:stretch>
        </p:blipFill>
        <p:spPr>
          <a:xfrm>
            <a:off x="2182" y="0"/>
            <a:ext cx="9144000" cy="6858000"/>
          </a:xfrm>
          <a:prstGeom prst="rect">
            <a:avLst/>
          </a:prstGeom>
        </p:spPr>
      </p:pic>
      <p:sp>
        <p:nvSpPr>
          <p:cNvPr id="6" name="TextBox 5">
            <a:extLst>
              <a:ext uri="{FF2B5EF4-FFF2-40B4-BE49-F238E27FC236}">
                <a16:creationId xmlns:a16="http://schemas.microsoft.com/office/drawing/2014/main" id="{C5D9CC82-C4AD-F246-9BA5-1525DC70AADF}"/>
              </a:ext>
            </a:extLst>
          </p:cNvPr>
          <p:cNvSpPr txBox="1"/>
          <p:nvPr userDrawn="1"/>
        </p:nvSpPr>
        <p:spPr>
          <a:xfrm>
            <a:off x="251520" y="6376357"/>
            <a:ext cx="6480720" cy="276999"/>
          </a:xfrm>
          <a:prstGeom prst="rect">
            <a:avLst/>
          </a:prstGeom>
          <a:noFill/>
        </p:spPr>
        <p:txBody>
          <a:bodyPr wrap="square" rtlCol="0">
            <a:spAutoFit/>
          </a:bodyPr>
          <a:lstStyle/>
          <a:p>
            <a:r>
              <a:rPr lang="en-GB" sz="600" dirty="0">
                <a:solidFill>
                  <a:schemeClr val="bg1"/>
                </a:solidFill>
                <a:latin typeface="Open Sans" panose="020B0606030504020204" pitchFamily="34" charset="0"/>
                <a:ea typeface="Open Sans" panose="020B0606030504020204" pitchFamily="34" charset="0"/>
                <a:cs typeface="Open Sans" panose="020B0606030504020204" pitchFamily="34" charset="0"/>
              </a:rPr>
              <a:t>Christian Aid is a key member of ACT Alliance. </a:t>
            </a:r>
            <a:r>
              <a:rPr lang="en-GB" sz="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Eng</a:t>
            </a:r>
            <a:r>
              <a:rPr lang="en-GB" sz="600" dirty="0">
                <a:solidFill>
                  <a:schemeClr val="bg1"/>
                </a:solidFill>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The Christian Aid name and logo are trademarks of Christian Aid. © Christian Aid January 2020</a:t>
            </a:r>
            <a:endParaRPr lang="en-US" dirty="0">
              <a:solidFill>
                <a:schemeClr val="bg1"/>
              </a:solidFill>
            </a:endParaRPr>
          </a:p>
        </p:txBody>
      </p:sp>
    </p:spTree>
    <p:extLst>
      <p:ext uri="{BB962C8B-B14F-4D97-AF65-F5344CB8AC3E}">
        <p14:creationId xmlns:p14="http://schemas.microsoft.com/office/powerpoint/2010/main" val="3657545234"/>
      </p:ext>
    </p:extLst>
  </p:cSld>
  <p:clrMap bg1="lt1" tx1="dk1" bg2="lt2" tx2="dk2" accent1="accent1" accent2="accent2" accent3="accent3" accent4="accent4" accent5="accent5" accent6="accent6" hlink="hlink" folHlink="folHlink"/>
  <p:sldLayoutIdLst>
    <p:sldLayoutId id="214748371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AF3D3F-863C-924F-A3E8-95DD0CBD03BA}"/>
              </a:ext>
            </a:extLst>
          </p:cNvPr>
          <p:cNvSpPr>
            <a:spLocks noGrp="1"/>
          </p:cNvSpPr>
          <p:nvPr>
            <p:ph type="title"/>
          </p:nvPr>
        </p:nvSpPr>
        <p:spPr/>
        <p:txBody>
          <a:bodyPr>
            <a:normAutofit/>
          </a:bodyPr>
          <a:lstStyle/>
          <a:p>
            <a:r>
              <a:rPr lang="en-US" dirty="0"/>
              <a:t>Drink from the well</a:t>
            </a:r>
          </a:p>
        </p:txBody>
      </p:sp>
      <p:pic>
        <p:nvPicPr>
          <p:cNvPr id="6" name="Picture Placeholder 5">
            <a:extLst>
              <a:ext uri="{FF2B5EF4-FFF2-40B4-BE49-F238E27FC236}">
                <a16:creationId xmlns:a16="http://schemas.microsoft.com/office/drawing/2014/main" id="{E22D4B09-42CB-43F0-AFF9-298099861C1F}"/>
              </a:ext>
            </a:extLst>
          </p:cNvPr>
          <p:cNvPicPr>
            <a:picLocks noGrp="1" noChangeAspect="1"/>
          </p:cNvPicPr>
          <p:nvPr>
            <p:ph type="pic" sz="quarter" idx="10"/>
          </p:nvPr>
        </p:nvPicPr>
        <p:blipFill>
          <a:blip r:embed="rId2"/>
          <a:srcRect t="3840" b="3840"/>
          <a:stretch>
            <a:fillRect/>
          </a:stretch>
        </p:blipFill>
        <p:spPr>
          <a:xfrm>
            <a:off x="1692275" y="2062955"/>
            <a:ext cx="5616575" cy="3455715"/>
          </a:xfrm>
        </p:spPr>
      </p:pic>
      <p:sp>
        <p:nvSpPr>
          <p:cNvPr id="3" name="TextBox 2">
            <a:extLst>
              <a:ext uri="{FF2B5EF4-FFF2-40B4-BE49-F238E27FC236}">
                <a16:creationId xmlns:a16="http://schemas.microsoft.com/office/drawing/2014/main" id="{6BDE7973-4625-4F40-9BF3-740A62DC01CD}"/>
              </a:ext>
            </a:extLst>
          </p:cNvPr>
          <p:cNvSpPr txBox="1"/>
          <p:nvPr/>
        </p:nvSpPr>
        <p:spPr>
          <a:xfrm>
            <a:off x="4572001" y="4551527"/>
            <a:ext cx="2736850" cy="1323439"/>
          </a:xfrm>
          <a:prstGeom prst="rect">
            <a:avLst/>
          </a:prstGeom>
          <a:gradFill>
            <a:gsLst>
              <a:gs pos="0">
                <a:schemeClr val="accent1">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r>
              <a:rPr lang="en-GB" sz="4000" dirty="0">
                <a:solidFill>
                  <a:srgbClr val="FF0000"/>
                </a:solidFill>
                <a:latin typeface="Mokoko XBold" panose="02060503020203020204"/>
                <a:cs typeface="Mokoko XBd" panose="02060803020203020204" pitchFamily="18" charset="0"/>
              </a:rPr>
              <a:t>Life giving water! </a:t>
            </a:r>
          </a:p>
        </p:txBody>
      </p:sp>
      <p:sp>
        <p:nvSpPr>
          <p:cNvPr id="2" name="TextBox 1">
            <a:extLst>
              <a:ext uri="{FF2B5EF4-FFF2-40B4-BE49-F238E27FC236}">
                <a16:creationId xmlns:a16="http://schemas.microsoft.com/office/drawing/2014/main" id="{0672BE2C-1052-4F05-A4F9-EDC9B1D9C5A4}"/>
              </a:ext>
            </a:extLst>
          </p:cNvPr>
          <p:cNvSpPr txBox="1"/>
          <p:nvPr/>
        </p:nvSpPr>
        <p:spPr>
          <a:xfrm>
            <a:off x="4427984" y="6381328"/>
            <a:ext cx="4716016" cy="215444"/>
          </a:xfrm>
          <a:prstGeom prst="rect">
            <a:avLst/>
          </a:prstGeom>
          <a:noFill/>
        </p:spPr>
        <p:txBody>
          <a:bodyPr wrap="square" rtlCol="0">
            <a:spAutoFit/>
          </a:bodyPr>
          <a:lstStyle/>
          <a:p>
            <a:r>
              <a:rPr lang="en-GB" sz="8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Photo credits: </a:t>
            </a:r>
            <a:r>
              <a:rPr lang="en-GB" sz="8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Unsplash</a:t>
            </a:r>
            <a:r>
              <a:rPr lang="en-GB" sz="8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/Jimmy Chang</a:t>
            </a:r>
          </a:p>
        </p:txBody>
      </p:sp>
    </p:spTree>
    <p:extLst>
      <p:ext uri="{BB962C8B-B14F-4D97-AF65-F5344CB8AC3E}">
        <p14:creationId xmlns:p14="http://schemas.microsoft.com/office/powerpoint/2010/main" val="3386416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39443-DA80-AC4D-9401-F2E22BE5B025}"/>
              </a:ext>
            </a:extLst>
          </p:cNvPr>
          <p:cNvSpPr>
            <a:spLocks noGrp="1"/>
          </p:cNvSpPr>
          <p:nvPr>
            <p:ph type="sldNum" sz="quarter" idx="11"/>
          </p:nvPr>
        </p:nvSpPr>
        <p:spPr>
          <a:xfrm>
            <a:off x="4716016" y="6349913"/>
            <a:ext cx="4247852" cy="485775"/>
          </a:xfrm>
        </p:spPr>
        <p:txBody>
          <a:bodyPr/>
          <a:lstStyle/>
          <a:p>
            <a:r>
              <a:rPr lang="en-GB" altLang="en-US" sz="2000" dirty="0">
                <a:solidFill>
                  <a:schemeClr val="tx1"/>
                </a:solidFill>
              </a:rPr>
              <a:t>Slide 1</a:t>
            </a:r>
          </a:p>
          <a:p>
            <a:r>
              <a:rPr lang="en-GB" altLang="en-US" sz="800" dirty="0"/>
              <a:t>Photo credits: Derek Holloway [slides 1&amp; 2]</a:t>
            </a:r>
          </a:p>
        </p:txBody>
      </p:sp>
      <p:pic>
        <p:nvPicPr>
          <p:cNvPr id="8" name="Content Placeholder 7" descr="A picture containing grass, tree, outdoor, plant&#10;&#10;Description automatically generated">
            <a:extLst>
              <a:ext uri="{FF2B5EF4-FFF2-40B4-BE49-F238E27FC236}">
                <a16:creationId xmlns:a16="http://schemas.microsoft.com/office/drawing/2014/main" id="{C822CC77-91D7-4069-B34F-3684A27A8CF1}"/>
              </a:ext>
            </a:extLst>
          </p:cNvPr>
          <p:cNvPicPr>
            <a:picLocks noGrp="1" noChangeAspect="1"/>
          </p:cNvPicPr>
          <p:nvPr>
            <p:ph sz="quarter" idx="12"/>
          </p:nvPr>
        </p:nvPicPr>
        <p:blipFill>
          <a:blip r:embed="rId2"/>
          <a:stretch>
            <a:fillRect/>
          </a:stretch>
        </p:blipFill>
        <p:spPr>
          <a:xfrm>
            <a:off x="2075391" y="1412875"/>
            <a:ext cx="4993217" cy="3744913"/>
          </a:xfrm>
        </p:spPr>
      </p:pic>
      <p:sp>
        <p:nvSpPr>
          <p:cNvPr id="4" name="Title 3">
            <a:extLst>
              <a:ext uri="{FF2B5EF4-FFF2-40B4-BE49-F238E27FC236}">
                <a16:creationId xmlns:a16="http://schemas.microsoft.com/office/drawing/2014/main" id="{6C5D7D40-9937-8846-AC72-6CB45758EF43}"/>
              </a:ext>
            </a:extLst>
          </p:cNvPr>
          <p:cNvSpPr>
            <a:spLocks noGrp="1"/>
          </p:cNvSpPr>
          <p:nvPr>
            <p:ph type="title"/>
          </p:nvPr>
        </p:nvSpPr>
        <p:spPr/>
        <p:txBody>
          <a:bodyPr/>
          <a:lstStyle/>
          <a:p>
            <a:r>
              <a:rPr lang="en-US" dirty="0"/>
              <a:t>What do you see?</a:t>
            </a:r>
          </a:p>
        </p:txBody>
      </p:sp>
    </p:spTree>
    <p:extLst>
      <p:ext uri="{BB962C8B-B14F-4D97-AF65-F5344CB8AC3E}">
        <p14:creationId xmlns:p14="http://schemas.microsoft.com/office/powerpoint/2010/main" val="4001638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39443-DA80-AC4D-9401-F2E22BE5B025}"/>
              </a:ext>
            </a:extLst>
          </p:cNvPr>
          <p:cNvSpPr>
            <a:spLocks noGrp="1"/>
          </p:cNvSpPr>
          <p:nvPr>
            <p:ph type="sldNum" sz="quarter" idx="11"/>
          </p:nvPr>
        </p:nvSpPr>
        <p:spPr>
          <a:xfrm>
            <a:off x="5868144" y="6103365"/>
            <a:ext cx="3275856" cy="754635"/>
          </a:xfrm>
        </p:spPr>
        <p:txBody>
          <a:bodyPr/>
          <a:lstStyle/>
          <a:p>
            <a:r>
              <a:rPr lang="en-GB" altLang="en-US" sz="2000" dirty="0">
                <a:solidFill>
                  <a:schemeClr val="tx1"/>
                </a:solidFill>
              </a:rPr>
              <a:t>Slide 2</a:t>
            </a:r>
          </a:p>
          <a:p>
            <a:endParaRPr lang="en-GB" altLang="en-US" sz="2000" dirty="0">
              <a:solidFill>
                <a:schemeClr val="tx1"/>
              </a:solidFill>
            </a:endParaRPr>
          </a:p>
        </p:txBody>
      </p:sp>
      <p:pic>
        <p:nvPicPr>
          <p:cNvPr id="6" name="Content Placeholder 5" descr="A picture containing grass, tree, outdoor, field&#10;&#10;Description automatically generated">
            <a:extLst>
              <a:ext uri="{FF2B5EF4-FFF2-40B4-BE49-F238E27FC236}">
                <a16:creationId xmlns:a16="http://schemas.microsoft.com/office/drawing/2014/main" id="{834257DE-9E1E-4F89-B643-0040DD602D8B}"/>
              </a:ext>
            </a:extLst>
          </p:cNvPr>
          <p:cNvPicPr>
            <a:picLocks noGrp="1" noChangeAspect="1"/>
          </p:cNvPicPr>
          <p:nvPr>
            <p:ph sz="quarter" idx="12"/>
          </p:nvPr>
        </p:nvPicPr>
        <p:blipFill>
          <a:blip r:embed="rId2"/>
          <a:stretch>
            <a:fillRect/>
          </a:stretch>
        </p:blipFill>
        <p:spPr>
          <a:xfrm>
            <a:off x="1663330" y="1412875"/>
            <a:ext cx="5817340" cy="3744913"/>
          </a:xfrm>
        </p:spPr>
      </p:pic>
      <p:sp>
        <p:nvSpPr>
          <p:cNvPr id="4" name="Title 3">
            <a:extLst>
              <a:ext uri="{FF2B5EF4-FFF2-40B4-BE49-F238E27FC236}">
                <a16:creationId xmlns:a16="http://schemas.microsoft.com/office/drawing/2014/main" id="{6C5D7D40-9937-8846-AC72-6CB45758EF43}"/>
              </a:ext>
            </a:extLst>
          </p:cNvPr>
          <p:cNvSpPr>
            <a:spLocks noGrp="1"/>
          </p:cNvSpPr>
          <p:nvPr>
            <p:ph type="title"/>
          </p:nvPr>
        </p:nvSpPr>
        <p:spPr/>
        <p:txBody>
          <a:bodyPr/>
          <a:lstStyle/>
          <a:p>
            <a:r>
              <a:rPr lang="en-US" dirty="0"/>
              <a:t>What do you see now?</a:t>
            </a:r>
          </a:p>
        </p:txBody>
      </p:sp>
    </p:spTree>
    <p:extLst>
      <p:ext uri="{BB962C8B-B14F-4D97-AF65-F5344CB8AC3E}">
        <p14:creationId xmlns:p14="http://schemas.microsoft.com/office/powerpoint/2010/main" val="972153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2DBF35-F33D-428A-842E-D37415E99535}"/>
              </a:ext>
            </a:extLst>
          </p:cNvPr>
          <p:cNvSpPr>
            <a:spLocks noGrp="1"/>
          </p:cNvSpPr>
          <p:nvPr>
            <p:ph type="body" sz="quarter" idx="11"/>
          </p:nvPr>
        </p:nvSpPr>
        <p:spPr/>
        <p:txBody>
          <a:bodyPr>
            <a:normAutofit fontScale="85000" lnSpcReduction="10000"/>
          </a:bodyPr>
          <a:lstStyle/>
          <a:p>
            <a:r>
              <a:rPr lang="en-US" dirty="0"/>
              <a:t>‘The pond is not only for me. It has changed the life of this village,’ – </a:t>
            </a:r>
            <a:r>
              <a:rPr lang="en-US" i="1" dirty="0" err="1"/>
              <a:t>Kawite</a:t>
            </a:r>
            <a:endParaRPr lang="en-GB" dirty="0"/>
          </a:p>
          <a:p>
            <a:r>
              <a:rPr lang="en-US" dirty="0"/>
              <a:t> </a:t>
            </a:r>
            <a:endParaRPr lang="en-GB" dirty="0"/>
          </a:p>
          <a:p>
            <a:endParaRPr lang="en-GB" dirty="0"/>
          </a:p>
        </p:txBody>
      </p:sp>
      <p:pic>
        <p:nvPicPr>
          <p:cNvPr id="8" name="Content Placeholder 7" descr="A picture containing outdoor, ground, grass, nature&#10;&#10;Description automatically generated">
            <a:extLst>
              <a:ext uri="{FF2B5EF4-FFF2-40B4-BE49-F238E27FC236}">
                <a16:creationId xmlns:a16="http://schemas.microsoft.com/office/drawing/2014/main" id="{B9929BB4-3E93-448D-8117-48D61B66869C}"/>
              </a:ext>
            </a:extLst>
          </p:cNvPr>
          <p:cNvPicPr>
            <a:picLocks noGrp="1" noChangeAspect="1"/>
          </p:cNvPicPr>
          <p:nvPr>
            <p:ph type="pic" sz="quarter" idx="12"/>
          </p:nvPr>
        </p:nvPicPr>
        <p:blipFill>
          <a:blip r:embed="rId2"/>
          <a:srcRect t="7678" b="7678"/>
          <a:stretch>
            <a:fillRect/>
          </a:stretch>
        </p:blipFill>
        <p:spPr/>
      </p:pic>
      <p:sp>
        <p:nvSpPr>
          <p:cNvPr id="3" name="Slide Number Placeholder 2">
            <a:extLst>
              <a:ext uri="{FF2B5EF4-FFF2-40B4-BE49-F238E27FC236}">
                <a16:creationId xmlns:a16="http://schemas.microsoft.com/office/drawing/2014/main" id="{00809EA9-460A-44C7-B134-FBAFB0459AB4}"/>
              </a:ext>
            </a:extLst>
          </p:cNvPr>
          <p:cNvSpPr>
            <a:spLocks noGrp="1"/>
          </p:cNvSpPr>
          <p:nvPr>
            <p:ph type="sldNum" sz="quarter" idx="13"/>
          </p:nvPr>
        </p:nvSpPr>
        <p:spPr>
          <a:xfrm>
            <a:off x="6516688" y="6349913"/>
            <a:ext cx="2447180" cy="485775"/>
          </a:xfrm>
        </p:spPr>
        <p:txBody>
          <a:bodyPr/>
          <a:lstStyle/>
          <a:p>
            <a:pPr>
              <a:defRPr/>
            </a:pPr>
            <a:r>
              <a:rPr lang="en-GB" altLang="en-US" sz="2000" dirty="0">
                <a:solidFill>
                  <a:schemeClr val="tx1"/>
                </a:solidFill>
              </a:rPr>
              <a:t>Slide 3</a:t>
            </a:r>
          </a:p>
          <a:p>
            <a:pPr>
              <a:defRPr/>
            </a:pPr>
            <a:r>
              <a:rPr lang="en-GB" altLang="en-US" sz="800" dirty="0">
                <a:solidFill>
                  <a:schemeClr val="bg1">
                    <a:lumMod val="95000"/>
                  </a:schemeClr>
                </a:solidFill>
              </a:rPr>
              <a:t>Photo credits: Christian Aid/</a:t>
            </a:r>
            <a:r>
              <a:rPr lang="en-GB" sz="800" dirty="0">
                <a:solidFill>
                  <a:schemeClr val="bg1">
                    <a:lumMod val="95000"/>
                  </a:schemeClr>
                </a:solidFill>
              </a:rPr>
              <a:t>Elizabeth Dalziel</a:t>
            </a:r>
            <a:endParaRPr lang="en-GB" altLang="en-US" sz="800" dirty="0">
              <a:solidFill>
                <a:schemeClr val="bg1">
                  <a:lumMod val="95000"/>
                </a:schemeClr>
              </a:solidFill>
            </a:endParaRPr>
          </a:p>
        </p:txBody>
      </p:sp>
      <p:sp>
        <p:nvSpPr>
          <p:cNvPr id="2" name="Title 1">
            <a:extLst>
              <a:ext uri="{FF2B5EF4-FFF2-40B4-BE49-F238E27FC236}">
                <a16:creationId xmlns:a16="http://schemas.microsoft.com/office/drawing/2014/main" id="{5B404187-8BD8-4844-959A-9ADD29057892}"/>
              </a:ext>
            </a:extLst>
          </p:cNvPr>
          <p:cNvSpPr>
            <a:spLocks noGrp="1"/>
          </p:cNvSpPr>
          <p:nvPr>
            <p:ph type="title"/>
          </p:nvPr>
        </p:nvSpPr>
        <p:spPr/>
        <p:txBody>
          <a:bodyPr/>
          <a:lstStyle/>
          <a:p>
            <a:r>
              <a:rPr lang="en-GB" dirty="0"/>
              <a:t>Meet </a:t>
            </a:r>
            <a:r>
              <a:rPr lang="en-GB" dirty="0" err="1"/>
              <a:t>Kawite</a:t>
            </a:r>
            <a:endParaRPr lang="en-GB" dirty="0"/>
          </a:p>
        </p:txBody>
      </p:sp>
    </p:spTree>
    <p:extLst>
      <p:ext uri="{BB962C8B-B14F-4D97-AF65-F5344CB8AC3E}">
        <p14:creationId xmlns:p14="http://schemas.microsoft.com/office/powerpoint/2010/main" val="2930471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CC7CA18-6F10-473D-9410-19C11480D59C}"/>
              </a:ext>
            </a:extLst>
          </p:cNvPr>
          <p:cNvSpPr>
            <a:spLocks noGrp="1"/>
          </p:cNvSpPr>
          <p:nvPr>
            <p:ph type="sldNum" sz="quarter" idx="11"/>
          </p:nvPr>
        </p:nvSpPr>
        <p:spPr>
          <a:prstGeom prst="rect">
            <a:avLst/>
          </a:prstGeom>
        </p:spPr>
        <p:txBody>
          <a:bodyPr/>
          <a:lstStyle/>
          <a:p>
            <a:pPr>
              <a:defRPr/>
            </a:pPr>
            <a:fld id="{E31A3992-5B00-0A42-93B4-D0E70D851268}" type="slidenum">
              <a:rPr lang="en-GB" altLang="en-US" smtClean="0"/>
              <a:pPr>
                <a:defRPr/>
              </a:pPr>
              <a:t>5</a:t>
            </a:fld>
            <a:endParaRPr lang="en-GB" altLang="en-US" dirty="0"/>
          </a:p>
        </p:txBody>
      </p:sp>
      <p:sp>
        <p:nvSpPr>
          <p:cNvPr id="8" name="Content Placeholder 7">
            <a:extLst>
              <a:ext uri="{FF2B5EF4-FFF2-40B4-BE49-F238E27FC236}">
                <a16:creationId xmlns:a16="http://schemas.microsoft.com/office/drawing/2014/main" id="{D559482B-2F5A-4225-A0E8-628DDF3C34AB}"/>
              </a:ext>
            </a:extLst>
          </p:cNvPr>
          <p:cNvSpPr>
            <a:spLocks noGrp="1"/>
          </p:cNvSpPr>
          <p:nvPr>
            <p:ph sz="quarter" idx="12"/>
          </p:nvPr>
        </p:nvSpPr>
        <p:spPr>
          <a:xfrm>
            <a:off x="628650" y="1412776"/>
            <a:ext cx="7886700" cy="4104456"/>
          </a:xfrm>
        </p:spPr>
        <p:txBody>
          <a:bodyPr/>
          <a:lstStyle/>
          <a:p>
            <a:pPr marL="0" indent="0">
              <a:buNone/>
            </a:pPr>
            <a:r>
              <a:rPr lang="en-US" b="1" i="1" dirty="0"/>
              <a:t>The Lord is my shepherd; I have everything I need. He lets me rest in fields of green grass and leads me to quiet pools of fresh water. He gives me new strength. He guides me in right paths, as he has promised.</a:t>
            </a:r>
            <a:endParaRPr lang="en-GB" dirty="0"/>
          </a:p>
          <a:p>
            <a:pPr marL="0" indent="0">
              <a:buNone/>
            </a:pPr>
            <a:r>
              <a:rPr lang="en-US" i="1" dirty="0"/>
              <a:t>Psalm 23:1-3</a:t>
            </a:r>
            <a:br>
              <a:rPr lang="en-US" i="1" dirty="0"/>
            </a:br>
            <a:endParaRPr lang="en-GB" dirty="0"/>
          </a:p>
          <a:p>
            <a:pPr marL="0" indent="0">
              <a:buNone/>
            </a:pPr>
            <a:endParaRPr lang="en-GB" dirty="0"/>
          </a:p>
        </p:txBody>
      </p:sp>
      <p:sp>
        <p:nvSpPr>
          <p:cNvPr id="7" name="Title 6">
            <a:extLst>
              <a:ext uri="{FF2B5EF4-FFF2-40B4-BE49-F238E27FC236}">
                <a16:creationId xmlns:a16="http://schemas.microsoft.com/office/drawing/2014/main" id="{0DE274EE-1C5A-450C-886A-7A2E879AC532}"/>
              </a:ext>
            </a:extLst>
          </p:cNvPr>
          <p:cNvSpPr>
            <a:spLocks noGrp="1"/>
          </p:cNvSpPr>
          <p:nvPr>
            <p:ph type="title"/>
          </p:nvPr>
        </p:nvSpPr>
        <p:spPr/>
        <p:txBody>
          <a:bodyPr/>
          <a:lstStyle/>
          <a:p>
            <a:endParaRPr lang="en-GB" dirty="0"/>
          </a:p>
        </p:txBody>
      </p:sp>
    </p:spTree>
    <p:extLst>
      <p:ext uri="{BB962C8B-B14F-4D97-AF65-F5344CB8AC3E}">
        <p14:creationId xmlns:p14="http://schemas.microsoft.com/office/powerpoint/2010/main" val="2572954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5023886"/>
      </p:ext>
    </p:extLst>
  </p:cSld>
  <p:clrMapOvr>
    <a:masterClrMapping/>
  </p:clrMapOvr>
</p:sld>
</file>

<file path=ppt/theme/theme1.xml><?xml version="1.0" encoding="utf-8"?>
<a:theme xmlns:a="http://schemas.openxmlformats.org/drawingml/2006/main" name="1 CA Template - 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4BBF6F0A-78FE-CF41-87E3-1D6C6034DCD8}" vid="{BD9AEAAE-5F8A-804A-9B74-9655DEEE4E7D}"/>
    </a:ext>
  </a:extLst>
</a:theme>
</file>

<file path=ppt/theme/theme2.xml><?xml version="1.0" encoding="utf-8"?>
<a:theme xmlns:a="http://schemas.openxmlformats.org/drawingml/2006/main" name="2 CA Template - Title Slide with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4BBF6F0A-78FE-CF41-87E3-1D6C6034DCD8}" vid="{4B2449C1-3430-F14B-B46B-DD683D9C306A}"/>
    </a:ext>
  </a:extLst>
</a:theme>
</file>

<file path=ppt/theme/theme3.xml><?xml version="1.0" encoding="utf-8"?>
<a:theme xmlns:a="http://schemas.openxmlformats.org/drawingml/2006/main" name="3 CA Template - Bullet Slides">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J121236 PowerPoint template standard 4 by 3 AW" id="{4BBF6F0A-78FE-CF41-87E3-1D6C6034DCD8}" vid="{E445AA69-C2EA-2B45-A10B-CD4528CC94F7}"/>
    </a:ext>
  </a:extLst>
</a:theme>
</file>

<file path=ppt/theme/theme4.xml><?xml version="1.0" encoding="utf-8"?>
<a:theme xmlns:a="http://schemas.openxmlformats.org/drawingml/2006/main" name="4 CA Template - Image Slides">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J121236 PowerPoint template standard 4 by 3 AW" id="{4BBF6F0A-78FE-CF41-87E3-1D6C6034DCD8}" vid="{634CF4E2-F5B2-F449-8F56-880006F2138C}"/>
    </a:ext>
  </a:extLst>
</a:theme>
</file>

<file path=ppt/theme/theme5.xml><?xml version="1.0" encoding="utf-8"?>
<a:theme xmlns:a="http://schemas.openxmlformats.org/drawingml/2006/main" name="5 CA Template - Full page im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4BBF6F0A-78FE-CF41-87E3-1D6C6034DCD8}" vid="{804A5262-8984-EA4D-9EFB-4728F2FFDC5C}"/>
    </a:ext>
  </a:extLst>
</a:theme>
</file>

<file path=ppt/theme/theme6.xml><?xml version="1.0" encoding="utf-8"?>
<a:theme xmlns:a="http://schemas.openxmlformats.org/drawingml/2006/main" name="6 CA Template - End Slide with Act Allian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4BBF6F0A-78FE-CF41-87E3-1D6C6034DCD8}" vid="{3ACACB39-26AC-7642-8888-AE8FB3A3E71A}"/>
    </a:ext>
  </a:extLst>
</a:theme>
</file>

<file path=ppt/theme/theme7.xml><?xml version="1.0" encoding="utf-8"?>
<a:theme xmlns:a="http://schemas.openxmlformats.org/drawingml/2006/main" name="7 CA Template - End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4BBF6F0A-78FE-CF41-87E3-1D6C6034DCD8}" vid="{178FABF8-D229-2243-BEFE-7CEC47D360C3}"/>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7C7ADEE2A88141B1D7D4DFFCD169FE" ma:contentTypeVersion="19" ma:contentTypeDescription="Create a new document." ma:contentTypeScope="" ma:versionID="9e5bf9598d848adea66fac2805bb652f">
  <xsd:schema xmlns:xsd="http://www.w3.org/2001/XMLSchema" xmlns:xs="http://www.w3.org/2001/XMLSchema" xmlns:p="http://schemas.microsoft.com/office/2006/metadata/properties" targetNamespace="http://schemas.microsoft.com/office/2006/metadata/properties" ma:root="true" ma:fieldsID="934e72f2b91da368d37ed8f5001a168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91AE7C-F1C5-4311-8918-FA04D0A94A7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E6EC66F-5111-4733-B132-B66D6AA2C8EC}"/>
</file>

<file path=customXml/itemProps3.xml><?xml version="1.0" encoding="utf-8"?>
<ds:datastoreItem xmlns:ds="http://schemas.openxmlformats.org/officeDocument/2006/customXml" ds:itemID="{AFC82908-ED78-4888-B76F-E4EC8BD0CD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J121236 PowerPoint template standard 4 by 3 AW</Template>
  <TotalTime>84</TotalTime>
  <Words>128</Words>
  <Application>Microsoft Office PowerPoint</Application>
  <PresentationFormat>On-screen Show (4:3)</PresentationFormat>
  <Paragraphs>16</Paragraphs>
  <Slides>6</Slides>
  <Notes>0</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6</vt:i4>
      </vt:variant>
    </vt:vector>
  </HeadingPairs>
  <TitlesOfParts>
    <vt:vector size="17" baseType="lpstr">
      <vt:lpstr>Arial</vt:lpstr>
      <vt:lpstr>Mokoko Trial Extra Bold</vt:lpstr>
      <vt:lpstr>Mokoko XBold</vt:lpstr>
      <vt:lpstr>Open Sans</vt:lpstr>
      <vt:lpstr>1 CA Template - Title Slide</vt:lpstr>
      <vt:lpstr>2 CA Template - Title Slide with photo</vt:lpstr>
      <vt:lpstr>3 CA Template - Bullet Slides</vt:lpstr>
      <vt:lpstr>4 CA Template - Image Slides</vt:lpstr>
      <vt:lpstr>5 CA Template - Full page image</vt:lpstr>
      <vt:lpstr>6 CA Template - End Slide with Act Alliance</vt:lpstr>
      <vt:lpstr>7 CA Template - End Slide</vt:lpstr>
      <vt:lpstr>Drink from the well</vt:lpstr>
      <vt:lpstr>What do you see?</vt:lpstr>
      <vt:lpstr>What do you see now?</vt:lpstr>
      <vt:lpstr>Meet Kawite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Verity Holloway</dc:creator>
  <cp:lastModifiedBy>Verity Holloway</cp:lastModifiedBy>
  <cp:revision>1</cp:revision>
  <dcterms:created xsi:type="dcterms:W3CDTF">2020-12-16T17:55:22Z</dcterms:created>
  <dcterms:modified xsi:type="dcterms:W3CDTF">2021-02-04T18:58:58Z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
  </property>
  <property fmtid="{D5CDD505-2E9C-101B-9397-08002B2CF9AE}" pid="3" name="InternationalOperationsManual">
    <vt:lpwstr>0</vt:lpwstr>
  </property>
  <property fmtid="{D5CDD505-2E9C-101B-9397-08002B2CF9AE}" pid="4" name="PlanningReportingUnit">
    <vt:lpwstr/>
  </property>
  <property fmtid="{D5CDD505-2E9C-101B-9397-08002B2CF9AE}" pid="5" name="Team">
    <vt:lpwstr/>
  </property>
  <property fmtid="{D5CDD505-2E9C-101B-9397-08002B2CF9AE}" pid="6" name="FocusArea">
    <vt:lpwstr/>
  </property>
  <property fmtid="{D5CDD505-2E9C-101B-9397-08002B2CF9AE}" pid="7" name="DocumentStatus">
    <vt:lpwstr>Draft</vt:lpwstr>
  </property>
  <property fmtid="{D5CDD505-2E9C-101B-9397-08002B2CF9AE}" pid="8" name="Region">
    <vt:lpwstr/>
  </property>
  <property fmtid="{D5CDD505-2E9C-101B-9397-08002B2CF9AE}" pid="9" name="Country">
    <vt:lpwstr>England</vt:lpwstr>
  </property>
  <property fmtid="{D5CDD505-2E9C-101B-9397-08002B2CF9AE}" pid="10" name="Language">
    <vt:lpwstr>English</vt:lpwstr>
  </property>
  <property fmtid="{D5CDD505-2E9C-101B-9397-08002B2CF9AE}" pid="11" name="Show in Resources">
    <vt:lpwstr>0</vt:lpwstr>
  </property>
  <property fmtid="{D5CDD505-2E9C-101B-9397-08002B2CF9AE}" pid="12" name="Working with churches">
    <vt:lpwstr/>
  </property>
  <property fmtid="{D5CDD505-2E9C-101B-9397-08002B2CF9AE}" pid="13" name="_ip_UnifiedCompliancePolicyUIAction">
    <vt:lpwstr/>
  </property>
  <property fmtid="{D5CDD505-2E9C-101B-9397-08002B2CF9AE}" pid="14" name="Document Type">
    <vt:lpwstr>Template</vt:lpwstr>
  </property>
  <property fmtid="{D5CDD505-2E9C-101B-9397-08002B2CF9AE}" pid="15" name="Category">
    <vt:lpwstr>Admin</vt:lpwstr>
  </property>
  <property fmtid="{D5CDD505-2E9C-101B-9397-08002B2CF9AE}" pid="16" name="_ip_UnifiedCompliancePolicyProperties">
    <vt:lpwstr/>
  </property>
  <property fmtid="{D5CDD505-2E9C-101B-9397-08002B2CF9AE}" pid="17" name="Unit">
    <vt:lpwstr>Design</vt:lpwstr>
  </property>
  <property fmtid="{D5CDD505-2E9C-101B-9397-08002B2CF9AE}" pid="18" name="Archived">
    <vt:lpwstr/>
  </property>
  <property fmtid="{D5CDD505-2E9C-101B-9397-08002B2CF9AE}" pid="19" name="ContentTypeId">
    <vt:lpwstr>0x010100797C7ADEE2A88141B1D7D4DFFCD169FE</vt:lpwstr>
  </property>
</Properties>
</file>