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5.xml" ContentType="application/vnd.openxmlformats-officedocument.theme+xml"/>
  <Override PartName="/ppt/slideLayouts/slideLayout12.xml" ContentType="application/vnd.openxmlformats-officedocument.presentationml.slideLayout+xml"/>
  <Override PartName="/ppt/theme/theme6.xml" ContentType="application/vnd.openxmlformats-officedocument.theme+xml"/>
  <Override PartName="/ppt/slideLayouts/slideLayout13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6" r:id="rId4"/>
    <p:sldMasterId id="2147483717" r:id="rId5"/>
    <p:sldMasterId id="2147483648" r:id="rId6"/>
    <p:sldMasterId id="2147483721" r:id="rId7"/>
    <p:sldMasterId id="2147483722" r:id="rId8"/>
    <p:sldMasterId id="2147483713" r:id="rId9"/>
    <p:sldMasterId id="2147483714" r:id="rId10"/>
  </p:sldMasterIdLst>
  <p:notesMasterIdLst>
    <p:notesMasterId r:id="rId21"/>
  </p:notesMasterIdLst>
  <p:sldIdLst>
    <p:sldId id="273" r:id="rId11"/>
    <p:sldId id="256" r:id="rId12"/>
    <p:sldId id="274" r:id="rId13"/>
    <p:sldId id="275" r:id="rId14"/>
    <p:sldId id="270" r:id="rId15"/>
    <p:sldId id="276" r:id="rId16"/>
    <p:sldId id="277" r:id="rId17"/>
    <p:sldId id="278" r:id="rId18"/>
    <p:sldId id="257" r:id="rId19"/>
    <p:sldId id="264" r:id="rId2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74352"/>
  </p:normalViewPr>
  <p:slideViewPr>
    <p:cSldViewPr>
      <p:cViewPr varScale="1">
        <p:scale>
          <a:sx n="72" d="100"/>
          <a:sy n="72" d="100"/>
        </p:scale>
        <p:origin x="135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>
            <a:extLst>
              <a:ext uri="{FF2B5EF4-FFF2-40B4-BE49-F238E27FC236}">
                <a16:creationId xmlns:a16="http://schemas.microsoft.com/office/drawing/2014/main" id="{DA978D41-7074-40A0-8A8E-A985EF74172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ヒラギノ角ゴ Pro W3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3667" name="Rectangle 3">
            <a:extLst>
              <a:ext uri="{FF2B5EF4-FFF2-40B4-BE49-F238E27FC236}">
                <a16:creationId xmlns:a16="http://schemas.microsoft.com/office/drawing/2014/main" id="{DE5BD2B1-1938-4D49-82F2-06E4AC77EF9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ヒラギノ角ゴ Pro W3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EFE5E8D2-C487-794D-B51E-A36D4BAAACBD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9" name="Rectangle 5">
            <a:extLst>
              <a:ext uri="{FF2B5EF4-FFF2-40B4-BE49-F238E27FC236}">
                <a16:creationId xmlns:a16="http://schemas.microsoft.com/office/drawing/2014/main" id="{5AE4196D-6121-4CF8-BB11-7EC03D4826E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13670" name="Rectangle 6">
            <a:extLst>
              <a:ext uri="{FF2B5EF4-FFF2-40B4-BE49-F238E27FC236}">
                <a16:creationId xmlns:a16="http://schemas.microsoft.com/office/drawing/2014/main" id="{5739531D-E977-492B-89BC-4A5F23C8569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ヒラギノ角ゴ Pro W3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3671" name="Rectangle 7">
            <a:extLst>
              <a:ext uri="{FF2B5EF4-FFF2-40B4-BE49-F238E27FC236}">
                <a16:creationId xmlns:a16="http://schemas.microsoft.com/office/drawing/2014/main" id="{9B85C269-D8CF-43EC-8D7A-09DE5D8AD4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ヒラギノ角ゴ Pro W3" pitchFamily="-84" charset="-128"/>
              </a:defRPr>
            </a:lvl1pPr>
          </a:lstStyle>
          <a:p>
            <a:pPr>
              <a:defRPr/>
            </a:pPr>
            <a:fld id="{8C4377FC-F24F-704B-9E5C-5852303664E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A Template -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AF645-3B47-784D-A360-965741BFCB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0165" y="620688"/>
            <a:ext cx="6823670" cy="4824536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Short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952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 Template - Full page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634300-2072-2042-A089-9D8D1DACE47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1" i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on picture icon to insert photo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42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 Template - Full page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47E864-8D36-F042-BC5C-99360AFDC3D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1" i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on picture icon to insert photo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B046CD-5BB7-A64D-B639-CEC4D78E96B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692696"/>
            <a:ext cx="4248398" cy="2089150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‘Short quote over photo’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4562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 Template - End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screen&#10;&#10;Description automatically generated">
            <a:extLst>
              <a:ext uri="{FF2B5EF4-FFF2-40B4-BE49-F238E27FC236}">
                <a16:creationId xmlns:a16="http://schemas.microsoft.com/office/drawing/2014/main" id="{852B34F2-14CE-1447-BA31-F878CA442D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7544" y="5733256"/>
            <a:ext cx="1998536" cy="43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7070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 Template - End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0577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A Template - Title 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E66F253-277E-F942-AD86-21DA395AC8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835150" y="2060848"/>
            <a:ext cx="5616575" cy="3455715"/>
          </a:xfrm>
          <a:prstGeom prst="rect">
            <a:avLst/>
          </a:prstGeo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b="0" i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on picture icon to insert photo</a:t>
            </a: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Title Placeholder 2">
            <a:extLst>
              <a:ext uri="{FF2B5EF4-FFF2-40B4-BE49-F238E27FC236}">
                <a16:creationId xmlns:a16="http://schemas.microsoft.com/office/drawing/2014/main" id="{7D7BDB44-6165-454C-9EE9-7CDFD30B10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4549" y="764704"/>
            <a:ext cx="7831782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4400"/>
            </a:lvl1pPr>
          </a:lstStyle>
          <a:p>
            <a:r>
              <a:rPr lang="en-GB" dirty="0"/>
              <a:t>Short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796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 Template - Bulle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598B1744-B702-DD42-AB65-AC3E90A300E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7884368" y="6349913"/>
            <a:ext cx="1079500" cy="485775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31A3992-5B00-0A42-93B4-D0E70D851268}" type="slidenum">
              <a:rPr lang="en-GB" altLang="en-US" smtClean="0"/>
              <a:pPr>
                <a:defRPr/>
              </a:pPr>
              <a:t>‹#›</a:t>
            </a:fld>
            <a:endParaRPr lang="en-GB" altLang="en-US" dirty="0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5EA112BD-3A00-844C-979E-9A36DF27756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8650" y="1740347"/>
            <a:ext cx="7886700" cy="3744415"/>
          </a:xfrm>
          <a:prstGeom prst="rect">
            <a:avLst/>
          </a:prstGeom>
        </p:spPr>
        <p:txBody>
          <a:bodyPr/>
          <a:lstStyle>
            <a:lvl1pPr marL="447675" indent="-447675">
              <a:buBlip>
                <a:blip r:embed="rId2"/>
              </a:buBlip>
              <a:defRPr>
                <a:latin typeface="+mn-lt"/>
              </a:defRPr>
            </a:lvl1pPr>
          </a:lstStyle>
          <a:p>
            <a:pPr marL="447675" indent="-447675">
              <a:buBlip>
                <a:blip r:embed="rId2"/>
              </a:buBlip>
            </a:pPr>
            <a:r>
              <a:rPr lang="en-GB" sz="3200" dirty="0"/>
              <a:t>Bullet point one</a:t>
            </a:r>
          </a:p>
          <a:p>
            <a:pPr marL="447675" indent="-447675">
              <a:buBlip>
                <a:blip r:embed="rId2"/>
              </a:buBlip>
            </a:pPr>
            <a:r>
              <a:rPr lang="en-GB" sz="3200" dirty="0"/>
              <a:t>Bullet point two</a:t>
            </a:r>
          </a:p>
          <a:p>
            <a:pPr marL="447675" indent="-447675">
              <a:buBlip>
                <a:blip r:embed="rId2"/>
              </a:buBlip>
            </a:pPr>
            <a:r>
              <a:rPr lang="en-GB" sz="3200" dirty="0"/>
              <a:t>Bullet point three</a:t>
            </a:r>
          </a:p>
        </p:txBody>
      </p:sp>
      <p:sp>
        <p:nvSpPr>
          <p:cNvPr id="21" name="Title Placeholder 9">
            <a:extLst>
              <a:ext uri="{FF2B5EF4-FFF2-40B4-BE49-F238E27FC236}">
                <a16:creationId xmlns:a16="http://schemas.microsoft.com/office/drawing/2014/main" id="{458D25EE-03BA-3742-9CC2-160C138E2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92696"/>
            <a:ext cx="7886700" cy="7596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dirty="0"/>
              <a:t>Sample title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932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 Template- Bulle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CCC465FE-5718-C148-B398-A3B5B47D2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92696"/>
            <a:ext cx="7886700" cy="7596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dirty="0"/>
              <a:t>Sample title </a:t>
            </a: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8CC578E-4D18-694E-BBED-18FBECC08C0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7884368" y="6349913"/>
            <a:ext cx="1079500" cy="485775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31A3992-5B00-0A42-93B4-D0E70D851268}" type="slidenum">
              <a:rPr lang="en-GB" altLang="en-US" smtClean="0"/>
              <a:pPr>
                <a:defRPr/>
              </a:pPr>
              <a:t>‹#›</a:t>
            </a:fld>
            <a:endParaRPr lang="en-GB" altLang="en-US" dirty="0"/>
          </a:p>
        </p:txBody>
      </p:sp>
      <p:sp>
        <p:nvSpPr>
          <p:cNvPr id="5" name="Content Placeholder 19">
            <a:extLst>
              <a:ext uri="{FF2B5EF4-FFF2-40B4-BE49-F238E27FC236}">
                <a16:creationId xmlns:a16="http://schemas.microsoft.com/office/drawing/2014/main" id="{071E844E-9385-214A-9411-ADA2F973302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8650" y="1740347"/>
            <a:ext cx="7886700" cy="3744415"/>
          </a:xfrm>
          <a:prstGeom prst="rect">
            <a:avLst/>
          </a:prstGeom>
        </p:spPr>
        <p:txBody>
          <a:bodyPr/>
          <a:lstStyle>
            <a:lvl1pPr marL="449263" indent="-449263">
              <a:buBlip>
                <a:blip r:embed="rId2"/>
              </a:buBlip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12788" indent="-288925"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marL="447675" indent="-447675">
              <a:buBlip>
                <a:blip r:embed="rId2"/>
              </a:buBlip>
            </a:pPr>
            <a:r>
              <a:rPr lang="en-GB" sz="3200" dirty="0"/>
              <a:t>Bullet point one</a:t>
            </a:r>
          </a:p>
          <a:p>
            <a:pPr lvl="1"/>
            <a:r>
              <a:rPr lang="en-GB" dirty="0"/>
              <a:t>Second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401866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 Template - Bulle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791C3F34-D881-BA4A-BDD3-D9437A62009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8650" y="1740347"/>
            <a:ext cx="3778250" cy="3959225"/>
          </a:xfrm>
          <a:prstGeom prst="rect">
            <a:avLst/>
          </a:prstGeom>
        </p:spPr>
        <p:txBody>
          <a:bodyPr/>
          <a:lstStyle>
            <a:lvl1pPr marL="447675" indent="-447675">
              <a:buBlip>
                <a:blip r:embed="rId2"/>
              </a:buBlip>
              <a:tabLst>
                <a:tab pos="0" algn="l"/>
              </a:tabLs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07988" indent="307975"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marL="447675" indent="-447675">
              <a:buBlip>
                <a:blip r:embed="rId2"/>
              </a:buBlip>
            </a:pPr>
            <a:r>
              <a:rPr lang="en-GB" sz="3200" dirty="0"/>
              <a:t>Bullet point one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15" name="Content Placeholder 13">
            <a:extLst>
              <a:ext uri="{FF2B5EF4-FFF2-40B4-BE49-F238E27FC236}">
                <a16:creationId xmlns:a16="http://schemas.microsoft.com/office/drawing/2014/main" id="{114F7350-8891-CB4C-9FF5-26BFC19328A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561823" y="1740347"/>
            <a:ext cx="3778250" cy="3959225"/>
          </a:xfrm>
          <a:prstGeom prst="rect">
            <a:avLst/>
          </a:prstGeom>
        </p:spPr>
        <p:txBody>
          <a:bodyPr/>
          <a:lstStyle>
            <a:lvl1pPr marL="447675" indent="-447675">
              <a:buBlip>
                <a:blip r:embed="rId2"/>
              </a:buBlip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6450" indent="-361950"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marL="447675" indent="-447675">
              <a:buBlip>
                <a:blip r:embed="rId2"/>
              </a:buBlip>
            </a:pPr>
            <a:r>
              <a:rPr lang="en-GB" sz="3200" dirty="0"/>
              <a:t>Bullet point two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16" name="Title Placeholder 9">
            <a:extLst>
              <a:ext uri="{FF2B5EF4-FFF2-40B4-BE49-F238E27FC236}">
                <a16:creationId xmlns:a16="http://schemas.microsoft.com/office/drawing/2014/main" id="{175180C8-5F5C-DF4E-AFE1-FCBCC33F9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92696"/>
            <a:ext cx="7886700" cy="7596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dirty="0"/>
              <a:t>Sample title 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F1F35F-A603-9D4C-8EBF-D58D960ECBC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7884368" y="6349913"/>
            <a:ext cx="1079500" cy="485775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31A3992-5B00-0A42-93B4-D0E70D851268}" type="slidenum">
              <a:rPr lang="en-GB" altLang="en-US" smtClean="0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185129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 Template - Imag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2EA9252-D54C-DE43-93DE-3F956E756E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5526" y="1628801"/>
            <a:ext cx="3744913" cy="3816423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pPr lvl="0"/>
            <a:r>
              <a:rPr lang="en-US" dirty="0"/>
              <a:t>‘This could be a pull quote from the person in the photo. ‘Because of climate change and drought, I worry a lot about food’ Quote attribution here in this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D263CD8-A5EF-6740-8FC8-5E905C12D11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499992" y="1628801"/>
            <a:ext cx="4067175" cy="3959226"/>
          </a:xfrm>
        </p:spPr>
        <p:txBody>
          <a:bodyPr anchor="ctr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tabLst/>
              <a:defRPr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lang="en-US" dirty="0"/>
              <a:t>Click on picture icon to insert photo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9894434-55D9-D946-A2A3-6ED3B95C9976}"/>
              </a:ext>
            </a:extLst>
          </p:cNvPr>
          <p:cNvSpPr>
            <a:spLocks noGrp="1" noChangeArrowheads="1"/>
          </p:cNvSpPr>
          <p:nvPr>
            <p:ph type="sldNum" sz="quarter" idx="13"/>
          </p:nvPr>
        </p:nvSpPr>
        <p:spPr>
          <a:xfrm>
            <a:off x="7884368" y="6349913"/>
            <a:ext cx="1079500" cy="485775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31A3992-5B00-0A42-93B4-D0E70D851268}" type="slidenum">
              <a:rPr lang="en-GB" altLang="en-US" smtClean="0"/>
              <a:pPr>
                <a:defRPr/>
              </a:pPr>
              <a:t>‹#›</a:t>
            </a:fld>
            <a:endParaRPr lang="en-GB" altLang="en-US" dirty="0"/>
          </a:p>
        </p:txBody>
      </p:sp>
      <p:sp>
        <p:nvSpPr>
          <p:cNvPr id="11" name="Title Placeholder 9">
            <a:extLst>
              <a:ext uri="{FF2B5EF4-FFF2-40B4-BE49-F238E27FC236}">
                <a16:creationId xmlns:a16="http://schemas.microsoft.com/office/drawing/2014/main" id="{6C91AA40-4C4F-5547-8513-9554FCF867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4426" y="652488"/>
            <a:ext cx="7886700" cy="7596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GB" dirty="0"/>
              <a:t>Photo with quote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786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 Template - Imag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7E7DD47-B7A4-304C-866E-53FA59FC7E7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02984" y="4129195"/>
            <a:ext cx="2303908" cy="12065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en-GB" dirty="0"/>
              <a:t>Caption text can go here. Just a short one of about 15 words or so. 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1F115BE-32C2-1F4D-9899-AC89E2D7796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88963" y="1676946"/>
            <a:ext cx="5927725" cy="3659188"/>
          </a:xfrm>
        </p:spPr>
        <p:txBody>
          <a:bodyPr anchor="ctr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tabLst/>
              <a:defRPr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lang="en-US" dirty="0"/>
              <a:t>Click on picture icon to insert photo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55382E-5DBE-AB4F-8D10-287BF4B00949}"/>
              </a:ext>
            </a:extLst>
          </p:cNvPr>
          <p:cNvSpPr>
            <a:spLocks noGrp="1" noChangeArrowheads="1"/>
          </p:cNvSpPr>
          <p:nvPr>
            <p:ph type="sldNum" sz="quarter" idx="13"/>
          </p:nvPr>
        </p:nvSpPr>
        <p:spPr>
          <a:xfrm>
            <a:off x="7884368" y="6349913"/>
            <a:ext cx="1079500" cy="485775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31A3992-5B00-0A42-93B4-D0E70D851268}" type="slidenum">
              <a:rPr lang="en-GB" altLang="en-US" smtClean="0"/>
              <a:pPr>
                <a:defRPr/>
              </a:pPr>
              <a:t>‹#›</a:t>
            </a:fld>
            <a:endParaRPr lang="en-GB" altLang="en-US" dirty="0"/>
          </a:p>
        </p:txBody>
      </p:sp>
      <p:sp>
        <p:nvSpPr>
          <p:cNvPr id="9" name="Title Placeholder 9">
            <a:extLst>
              <a:ext uri="{FF2B5EF4-FFF2-40B4-BE49-F238E27FC236}">
                <a16:creationId xmlns:a16="http://schemas.microsoft.com/office/drawing/2014/main" id="{9EA94505-B008-B745-85BA-69C41BB4EA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692696"/>
            <a:ext cx="7886700" cy="7596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One photo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455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 Template - Imag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6">
            <a:extLst>
              <a:ext uri="{FF2B5EF4-FFF2-40B4-BE49-F238E27FC236}">
                <a16:creationId xmlns:a16="http://schemas.microsoft.com/office/drawing/2014/main" id="{773A790D-9499-F54E-A3AB-CB1B713F64B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10251" y="4201814"/>
            <a:ext cx="2303908" cy="12065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en-GB" dirty="0"/>
              <a:t>Caption text can go here. Just a short one of about 15 words or so. 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B86033A-8847-7A40-9E1C-B8DDF48CCB8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55576" y="1628325"/>
            <a:ext cx="2543175" cy="3795713"/>
          </a:xfrm>
        </p:spPr>
        <p:txBody>
          <a:bodyPr anchor="ctr"/>
          <a:lstStyle>
            <a:lvl1pPr algn="ctr">
              <a:defRPr>
                <a:latin typeface="+mn-lt"/>
              </a:defRPr>
            </a:lvl1pPr>
          </a:lstStyle>
          <a:p>
            <a:r>
              <a:rPr lang="en-US" dirty="0"/>
              <a:t>Click on picture icon to insert photo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2041993-15D8-EA4F-B34F-A7343CD9DF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00376" y="1628325"/>
            <a:ext cx="2508250" cy="3811588"/>
          </a:xfrm>
        </p:spPr>
        <p:txBody>
          <a:bodyPr anchor="ctr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tabLst/>
              <a:defRPr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lang="en-US" dirty="0"/>
              <a:t>Click on picture icon to insert photo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D0BFB4EC-52AB-3A40-A8D5-761FDD1CE061}"/>
              </a:ext>
            </a:extLst>
          </p:cNvPr>
          <p:cNvSpPr>
            <a:spLocks noGrp="1" noChangeArrowheads="1"/>
          </p:cNvSpPr>
          <p:nvPr>
            <p:ph type="sldNum" sz="quarter" idx="14"/>
          </p:nvPr>
        </p:nvSpPr>
        <p:spPr>
          <a:xfrm>
            <a:off x="7884368" y="6349913"/>
            <a:ext cx="1079500" cy="485775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31A3992-5B00-0A42-93B4-D0E70D851268}" type="slidenum">
              <a:rPr lang="en-GB" altLang="en-US" smtClean="0"/>
              <a:pPr>
                <a:defRPr/>
              </a:pPr>
              <a:t>‹#›</a:t>
            </a:fld>
            <a:endParaRPr lang="en-GB" altLang="en-US" dirty="0"/>
          </a:p>
        </p:txBody>
      </p:sp>
      <p:sp>
        <p:nvSpPr>
          <p:cNvPr id="11" name="Title Placeholder 9">
            <a:extLst>
              <a:ext uri="{FF2B5EF4-FFF2-40B4-BE49-F238E27FC236}">
                <a16:creationId xmlns:a16="http://schemas.microsoft.com/office/drawing/2014/main" id="{C8A10E32-95F3-8044-BB20-B512B79FCD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692696"/>
            <a:ext cx="7886700" cy="7596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GB" dirty="0"/>
              <a:t>Two photos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880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 Template - 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8FB03-A776-1D4A-963C-8EA3430FA1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652487"/>
            <a:ext cx="7886700" cy="759619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GB" dirty="0"/>
              <a:t>Video </a:t>
            </a:r>
            <a:endParaRPr lang="en-US" dirty="0"/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4C2DAD14-1745-5848-B6B4-BEFBF1ECD06E}"/>
              </a:ext>
            </a:extLst>
          </p:cNvPr>
          <p:cNvSpPr>
            <a:spLocks noGrp="1"/>
          </p:cNvSpPr>
          <p:nvPr>
            <p:ph type="media" sz="quarter" idx="11" hasCustomPrompt="1"/>
          </p:nvPr>
        </p:nvSpPr>
        <p:spPr>
          <a:xfrm>
            <a:off x="628650" y="1484784"/>
            <a:ext cx="7886700" cy="3959225"/>
          </a:xfrm>
        </p:spPr>
        <p:txBody>
          <a:bodyPr anchor="ctr"/>
          <a:lstStyle>
            <a:lvl1pPr algn="ctr">
              <a:defRPr>
                <a:latin typeface="+mn-lt"/>
              </a:defRPr>
            </a:lvl1pPr>
          </a:lstStyle>
          <a:p>
            <a:r>
              <a:rPr lang="en-US" dirty="0"/>
              <a:t>Insert video here 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A95F68D-E58C-2541-A8F7-79FE0F959D9F}"/>
              </a:ext>
            </a:extLst>
          </p:cNvPr>
          <p:cNvSpPr>
            <a:spLocks noGrp="1" noChangeArrowheads="1"/>
          </p:cNvSpPr>
          <p:nvPr>
            <p:ph type="sldNum" sz="quarter" idx="14"/>
          </p:nvPr>
        </p:nvSpPr>
        <p:spPr>
          <a:xfrm>
            <a:off x="7884368" y="6349913"/>
            <a:ext cx="1079500" cy="485775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31A3992-5B00-0A42-93B4-D0E70D851268}" type="slidenum">
              <a:rPr lang="en-GB" altLang="en-US" smtClean="0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641897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9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61CEC3-7DB2-0B4E-AC64-A69A1A36E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624" y="365125"/>
            <a:ext cx="7327726" cy="52241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sz="8000" spc="-150" dirty="0"/>
              <a:t>Short title </a:t>
            </a:r>
            <a:br>
              <a:rPr lang="en-GB" sz="8000" spc="-150" dirty="0"/>
            </a:br>
            <a:r>
              <a:rPr lang="en-GB" sz="8000" spc="-150" dirty="0"/>
              <a:t>to go here	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7C8D40-65B3-3143-ACAA-E2392412FD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716"/>
            <a:ext cx="9171161" cy="68783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DF34D4-392E-5940-8AD4-ED60779C415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0" y="11088"/>
            <a:ext cx="9171160" cy="6878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58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8000" b="1" i="0" kern="1200">
          <a:solidFill>
            <a:srgbClr val="FF0000"/>
          </a:solidFill>
          <a:latin typeface="Mokoko Trial Extra Bold" panose="02060503020203020204" pitchFamily="18" charset="77"/>
          <a:ea typeface="+mj-ea"/>
          <a:cs typeface="Mokoko Trial Extra Bold" panose="02060503020203020204" pitchFamily="18" charset="7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B120A96-DF6E-C041-9EBB-330A6465167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-13581" y="0"/>
            <a:ext cx="9171161" cy="6878370"/>
          </a:xfrm>
          <a:prstGeom prst="rect">
            <a:avLst/>
          </a:prstGeom>
        </p:spPr>
      </p:pic>
      <p:sp>
        <p:nvSpPr>
          <p:cNvPr id="3" name="Title Placeholder 2">
            <a:extLst>
              <a:ext uri="{FF2B5EF4-FFF2-40B4-BE49-F238E27FC236}">
                <a16:creationId xmlns:a16="http://schemas.microsoft.com/office/drawing/2014/main" id="{343FC2F3-7621-8042-AD92-20122CFC3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549" y="692696"/>
            <a:ext cx="7831782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Short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467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FF0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923E4A-33D6-6448-B8A8-7C98BE9B0C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85D1EE2C-079A-8247-AEF1-2B6520D3F5D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3F9EF1-646F-054A-BFC1-2D49FC67BFE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0" y="0"/>
            <a:ext cx="9171160" cy="6878370"/>
          </a:xfrm>
          <a:prstGeom prst="rect">
            <a:avLst/>
          </a:prstGeom>
        </p:spPr>
      </p:pic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DD4C6FBA-BB22-8F46-864C-1D9B0ED4D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692696"/>
            <a:ext cx="7886700" cy="7596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dirty="0"/>
              <a:t>Sample title 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5400" b="1" i="0">
          <a:solidFill>
            <a:srgbClr val="FF0000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  <a:ea typeface="ヒラギノ角ゴ Pro W3" charset="0"/>
          <a:cs typeface="ヒラギノ角ゴ Pro W3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  <a:ea typeface="ヒラギノ角ゴ Pro W3" charset="0"/>
          <a:cs typeface="ヒラギノ角ゴ Pro W3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  <a:ea typeface="ヒラギノ角ゴ Pro W3" charset="0"/>
          <a:cs typeface="ヒラギノ角ゴ Pro W3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  <a:ea typeface="ヒラギノ角ゴ Pro W3" charset="0"/>
          <a:cs typeface="ヒラギノ角ゴ Pro W3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Arial" charset="0"/>
          <a:ea typeface="ヒラギノ角ゴ Pro W3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Arial" charset="0"/>
          <a:ea typeface="ヒラギノ角ゴ Pro W3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Arial" charset="0"/>
          <a:ea typeface="ヒラギノ角ゴ Pro W3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Arial" charset="0"/>
          <a:ea typeface="ヒラギノ角ゴ Pro W3" charset="0"/>
        </a:defRPr>
      </a:lvl9pPr>
    </p:titleStyle>
    <p:bodyStyle>
      <a:lvl1pPr marL="711200" indent="-7112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FontTx/>
        <a:buBlip>
          <a:blip r:embed="rId6"/>
        </a:buBlip>
        <a:defRPr sz="3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1277938" indent="-28575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Tx/>
        <a:buBlip>
          <a:blip r:embed="rId7"/>
        </a:buBlip>
        <a:defRPr sz="28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457325" indent="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Tx/>
        <a:buNone/>
        <a:defRPr sz="24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865313" indent="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Tx/>
        <a:buNone/>
        <a:defRPr sz="20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273300" indent="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Tx/>
        <a:buNone/>
        <a:defRPr sz="20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9591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■"/>
        <a:defRPr sz="2000">
          <a:solidFill>
            <a:schemeClr val="tx1"/>
          </a:solidFill>
          <a:latin typeface="+mn-lt"/>
          <a:ea typeface="+mn-ea"/>
        </a:defRPr>
      </a:lvl6pPr>
      <a:lvl7pPr marL="34163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■"/>
        <a:defRPr sz="2000">
          <a:solidFill>
            <a:schemeClr val="tx1"/>
          </a:solidFill>
          <a:latin typeface="+mn-lt"/>
          <a:ea typeface="+mn-ea"/>
        </a:defRPr>
      </a:lvl7pPr>
      <a:lvl8pPr marL="38735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■"/>
        <a:defRPr sz="2000">
          <a:solidFill>
            <a:schemeClr val="tx1"/>
          </a:solidFill>
          <a:latin typeface="+mn-lt"/>
          <a:ea typeface="+mn-ea"/>
        </a:defRPr>
      </a:lvl8pPr>
      <a:lvl9pPr marL="43307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■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A70D281-6B58-8444-8503-DF3E94F5C99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0" y="716"/>
            <a:ext cx="9171161" cy="6878370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D3BF2C0-F952-A04A-B1F7-7FC08812AC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4735438" cy="1603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Photo caption and quotes</a:t>
            </a:r>
          </a:p>
          <a:p>
            <a:pPr lvl="0"/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923E4A-33D6-6448-B8A8-7C98BE9B0C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85D1EE2C-079A-8247-AEF1-2B6520D3F5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Placeholder 9">
            <a:extLst>
              <a:ext uri="{FF2B5EF4-FFF2-40B4-BE49-F238E27FC236}">
                <a16:creationId xmlns:a16="http://schemas.microsoft.com/office/drawing/2014/main" id="{A16ECAFF-09DB-0E4C-A5A6-0DB557C00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7596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dirty="0"/>
              <a:t>Sample title 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89A6E7-4C7E-4144-849E-6316152B4C6D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0" y="0"/>
            <a:ext cx="9171160" cy="6878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712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25" r:id="rId4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5400" b="1" i="0">
          <a:solidFill>
            <a:srgbClr val="FF0000"/>
          </a:solidFill>
          <a:latin typeface="Mokoko XBd" panose="02060503020203020204" pitchFamily="18" charset="77"/>
          <a:ea typeface="ヒラギノ角ゴ Pro W3" charset="0"/>
          <a:cs typeface="Mokoko XBd" panose="02060503020203020204" pitchFamily="18" charset="77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  <a:ea typeface="ヒラギノ角ゴ Pro W3" charset="0"/>
          <a:cs typeface="ヒラギノ角ゴ Pro W3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  <a:ea typeface="ヒラギノ角ゴ Pro W3" charset="0"/>
          <a:cs typeface="ヒラギノ角ゴ Pro W3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  <a:ea typeface="ヒラギノ角ゴ Pro W3" charset="0"/>
          <a:cs typeface="ヒラギノ角ゴ Pro W3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  <a:ea typeface="ヒラギノ角ゴ Pro W3" charset="0"/>
          <a:cs typeface="ヒラギノ角ゴ Pro W3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Arial" charset="0"/>
          <a:ea typeface="ヒラギノ角ゴ Pro W3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Arial" charset="0"/>
          <a:ea typeface="ヒラギノ角ゴ Pro W3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Arial" charset="0"/>
          <a:ea typeface="ヒラギノ角ゴ Pro W3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Arial" charset="0"/>
          <a:ea typeface="ヒラギノ角ゴ Pro W3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FontTx/>
        <a:buNone/>
        <a:defRPr sz="1800" b="1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992188" indent="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Tx/>
        <a:buNone/>
        <a:defRPr sz="1800" b="1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457325" indent="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Tx/>
        <a:buNone/>
        <a:defRPr sz="1800" b="1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865313" indent="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Tx/>
        <a:buNone/>
        <a:defRPr sz="1800" b="1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273300" indent="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Tx/>
        <a:buNone/>
        <a:defRPr sz="1800" b="1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9591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■"/>
        <a:defRPr sz="2000">
          <a:solidFill>
            <a:schemeClr val="tx1"/>
          </a:solidFill>
          <a:latin typeface="+mn-lt"/>
          <a:ea typeface="+mn-ea"/>
        </a:defRPr>
      </a:lvl6pPr>
      <a:lvl7pPr marL="34163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■"/>
        <a:defRPr sz="2000">
          <a:solidFill>
            <a:schemeClr val="tx1"/>
          </a:solidFill>
          <a:latin typeface="+mn-lt"/>
          <a:ea typeface="+mn-ea"/>
        </a:defRPr>
      </a:lvl7pPr>
      <a:lvl8pPr marL="38735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■"/>
        <a:defRPr sz="2000">
          <a:solidFill>
            <a:schemeClr val="tx1"/>
          </a:solidFill>
          <a:latin typeface="+mn-lt"/>
          <a:ea typeface="+mn-ea"/>
        </a:defRPr>
      </a:lvl8pPr>
      <a:lvl9pPr marL="43307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■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4248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4800" b="1" i="0" kern="1200">
          <a:solidFill>
            <a:srgbClr val="FF0000"/>
          </a:solidFill>
          <a:latin typeface="Mokoko Trial Extra Bold" panose="02060503020203020204" pitchFamily="18" charset="77"/>
          <a:ea typeface="+mn-ea"/>
          <a:cs typeface="Mokoko Trial Extra Bold" panose="02060503020203020204" pitchFamily="18" charset="77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92055B3-2F5A-7642-A034-5BA57A3F85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-54034" y="-12355"/>
            <a:ext cx="9198033" cy="6898525"/>
          </a:xfrm>
          <a:prstGeom prst="rect">
            <a:avLst/>
          </a:prstGeom>
        </p:spPr>
      </p:pic>
      <p:pic>
        <p:nvPicPr>
          <p:cNvPr id="8" name="Picture 7" descr="A close up of a screen&#10;&#10;Description automatically generated">
            <a:extLst>
              <a:ext uri="{FF2B5EF4-FFF2-40B4-BE49-F238E27FC236}">
                <a16:creationId xmlns:a16="http://schemas.microsoft.com/office/drawing/2014/main" id="{DB0A5B7A-0079-5747-ADBA-8DB65BE6B40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67544" y="5733256"/>
            <a:ext cx="1998536" cy="43803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48269B0-743A-BF4B-BB39-37EB83BD7AE5}"/>
              </a:ext>
            </a:extLst>
          </p:cNvPr>
          <p:cNvSpPr txBox="1"/>
          <p:nvPr userDrawn="1"/>
        </p:nvSpPr>
        <p:spPr>
          <a:xfrm>
            <a:off x="395536" y="6383893"/>
            <a:ext cx="79208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Eng</a:t>
            </a:r>
            <a:r>
              <a:rPr lang="en-GB" sz="6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and Wales charity no. 1105851 Scot charity no. SC039150 Company no. 5171525 Christian Aid Ireland: NI charity no. NIC101631 Company no. NI059154 and ROI charity no. 20014162 Company no. 426928. </a:t>
            </a:r>
            <a:br>
              <a:rPr lang="en-GB" sz="6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</a:br>
            <a:r>
              <a:rPr lang="en-GB" sz="6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The Christian Aid name and logo are trademarks of Christian Aid. © Christian Aid January 2020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616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5ED5819-9A6E-A94D-A9A7-3A057E421EB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182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5D9CC82-C4AD-F246-9BA5-1525DC70AADF}"/>
              </a:ext>
            </a:extLst>
          </p:cNvPr>
          <p:cNvSpPr txBox="1"/>
          <p:nvPr userDrawn="1"/>
        </p:nvSpPr>
        <p:spPr>
          <a:xfrm>
            <a:off x="251520" y="6376357"/>
            <a:ext cx="6480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Christian Aid is a key member of ACT Alliance. </a:t>
            </a:r>
            <a:r>
              <a:rPr lang="en-GB" sz="600" dirty="0" err="1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Eng</a:t>
            </a:r>
            <a:r>
              <a:rPr lang="en-GB" sz="6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and Wales charity no. 1105851 Scot charity no. SC039150 Company no. 5171525 Christian Aid Ireland: NI charity no. NIC101631 Company no. NI059154 and ROI charity no. 20014162 Company no. 426928. The Christian Aid name and logo are trademarks of Christian Aid. © Christian Aid January 2020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545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5B515-65C3-BA4A-B2B2-DC41A030B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0165" y="548680"/>
            <a:ext cx="6823670" cy="1368152"/>
          </a:xfrm>
        </p:spPr>
        <p:txBody>
          <a:bodyPr/>
          <a:lstStyle/>
          <a:p>
            <a:r>
              <a:rPr lang="en-US" sz="4400" dirty="0"/>
              <a:t>East Africa Crisis Appeal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41E1CD-EA2D-4D9F-9049-6DA49130C5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700808"/>
            <a:ext cx="5393821" cy="35978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F787648-6428-40ED-9263-298A92C6BABE}"/>
              </a:ext>
            </a:extLst>
          </p:cNvPr>
          <p:cNvSpPr txBox="1"/>
          <p:nvPr/>
        </p:nvSpPr>
        <p:spPr>
          <a:xfrm>
            <a:off x="6126480" y="1700808"/>
            <a:ext cx="30175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Fatuma Said Kassim from the village of </a:t>
            </a:r>
            <a:r>
              <a:rPr lang="en-GB" sz="2000" dirty="0" err="1"/>
              <a:t>Qoloba</a:t>
            </a:r>
            <a:r>
              <a:rPr lang="en-GB" sz="2000" dirty="0"/>
              <a:t>, in Northern Kenya alongside her grandchildren. </a:t>
            </a:r>
          </a:p>
          <a:p>
            <a:endParaRPr lang="en-GB" sz="2000" dirty="0"/>
          </a:p>
          <a:p>
            <a:r>
              <a:rPr lang="en-GB" sz="2000" dirty="0"/>
              <a:t>Communities like Fatuma’s are facing the worst drought in 40 years following consecutive failed rainy seasons.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D87E4D-1871-4F41-A59D-B99395FF2E89}"/>
              </a:ext>
            </a:extLst>
          </p:cNvPr>
          <p:cNvSpPr txBox="1"/>
          <p:nvPr/>
        </p:nvSpPr>
        <p:spPr>
          <a:xfrm>
            <a:off x="6444208" y="6453336"/>
            <a:ext cx="262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i="1" dirty="0"/>
              <a:t>Photos: Norah Rotich</a:t>
            </a:r>
          </a:p>
        </p:txBody>
      </p:sp>
    </p:spTree>
    <p:extLst>
      <p:ext uri="{BB962C8B-B14F-4D97-AF65-F5344CB8AC3E}">
        <p14:creationId xmlns:p14="http://schemas.microsoft.com/office/powerpoint/2010/main" val="41178737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3243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5B515-65C3-BA4A-B2B2-DC41A030B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0165" y="548680"/>
            <a:ext cx="6823670" cy="1368152"/>
          </a:xfrm>
        </p:spPr>
        <p:txBody>
          <a:bodyPr/>
          <a:lstStyle/>
          <a:p>
            <a:r>
              <a:rPr lang="en-US" sz="4400" dirty="0"/>
              <a:t>East Africa Crisis Appeal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787648-6428-40ED-9263-298A92C6BABE}"/>
              </a:ext>
            </a:extLst>
          </p:cNvPr>
          <p:cNvSpPr txBox="1"/>
          <p:nvPr/>
        </p:nvSpPr>
        <p:spPr>
          <a:xfrm>
            <a:off x="838961" y="1595003"/>
            <a:ext cx="457534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18.4 million people across Kenya, Ethiopia and Somalia are missing meals or eating less diverse diets.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7.1 million children are malnourished in East Africa.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Millions of people are facing water shortages, many water points have dried up.</a:t>
            </a:r>
            <a:endParaRPr lang="en-GB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786925-D325-4150-B5D6-E75412D9C4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112" y="1645865"/>
            <a:ext cx="2724927" cy="408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032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5B515-65C3-BA4A-B2B2-DC41A030B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0165" y="548680"/>
            <a:ext cx="6823670" cy="1368152"/>
          </a:xfrm>
        </p:spPr>
        <p:txBody>
          <a:bodyPr/>
          <a:lstStyle/>
          <a:p>
            <a:pPr algn="l"/>
            <a:r>
              <a:rPr lang="en-US" sz="4400" dirty="0"/>
              <a:t>We are responding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787648-6428-40ED-9263-298A92C6BABE}"/>
              </a:ext>
            </a:extLst>
          </p:cNvPr>
          <p:cNvSpPr txBox="1"/>
          <p:nvPr/>
        </p:nvSpPr>
        <p:spPr>
          <a:xfrm>
            <a:off x="838960" y="1595003"/>
            <a:ext cx="740544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Working through local partners, Christian Aid is responding to the severe drought in Ethiopia and Kenya.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Our partners are helping over 300,000 people by repairing wells, handing out water purification kits, providing cash support and trucking water to drought affected communities.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We are also providing fodder and medicine to keep valuable livestock alive.</a:t>
            </a:r>
          </a:p>
        </p:txBody>
      </p:sp>
    </p:spTree>
    <p:extLst>
      <p:ext uri="{BB962C8B-B14F-4D97-AF65-F5344CB8AC3E}">
        <p14:creationId xmlns:p14="http://schemas.microsoft.com/office/powerpoint/2010/main" val="3433781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5B515-65C3-BA4A-B2B2-DC41A030B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0165" y="548680"/>
            <a:ext cx="6823670" cy="1368152"/>
          </a:xfrm>
        </p:spPr>
        <p:txBody>
          <a:bodyPr/>
          <a:lstStyle/>
          <a:p>
            <a:pPr algn="l"/>
            <a:r>
              <a:rPr lang="en-US" sz="4400" dirty="0"/>
              <a:t>How you can respond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787648-6428-40ED-9263-298A92C6BABE}"/>
              </a:ext>
            </a:extLst>
          </p:cNvPr>
          <p:cNvSpPr txBox="1"/>
          <p:nvPr/>
        </p:nvSpPr>
        <p:spPr>
          <a:xfrm>
            <a:off x="1054984" y="1700808"/>
            <a:ext cx="8125528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/>
              <a:t>You can donate at: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800" dirty="0"/>
              <a:t>caid.ie/</a:t>
            </a:r>
            <a:r>
              <a:rPr lang="en-GB" sz="2800" dirty="0" err="1"/>
              <a:t>eastafrica</a:t>
            </a:r>
            <a:endParaRPr lang="en-GB" sz="2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800" dirty="0"/>
              <a:t>Or by phoning (028) 90648133 in Northern Ireland</a:t>
            </a:r>
          </a:p>
          <a:p>
            <a:pPr lvl="1"/>
            <a:endParaRPr lang="en-GB" sz="2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800" dirty="0"/>
              <a:t>Or by phoning (01) 496 7040 in Republic of Ireland</a:t>
            </a: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169470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EEAAEB64-50BC-E34C-B965-1ADE984B9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Prayer for East Africa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AB70708-583F-2049-BA9C-D68716382D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F78F40-F5A2-FE4E-A096-3A4A6ADC2FA8}" type="slidenum">
              <a:rPr lang="en-GB" altLang="en-US" smtClean="0"/>
              <a:pPr/>
              <a:t>5</a:t>
            </a:fld>
            <a:endParaRPr lang="en-GB" alt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8EC3B47-52A5-2A43-9231-F42C1BDA3B6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60740" y="1756581"/>
            <a:ext cx="8712348" cy="3688643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/>
              <a:t>Creator God,</a:t>
            </a:r>
          </a:p>
          <a:p>
            <a:pPr marL="0" indent="0">
              <a:buNone/>
            </a:pPr>
            <a:r>
              <a:rPr lang="en-GB" sz="2800" dirty="0"/>
              <a:t>The earth is yours and everything in it,</a:t>
            </a:r>
          </a:p>
          <a:p>
            <a:pPr marL="0" indent="0">
              <a:buNone/>
            </a:pPr>
            <a:r>
              <a:rPr lang="en-GB" sz="2800" dirty="0"/>
              <a:t>All people and all nations under your care,</a:t>
            </a:r>
          </a:p>
          <a:p>
            <a:pPr marL="0" indent="0">
              <a:buNone/>
            </a:pPr>
            <a:r>
              <a:rPr lang="en-GB" sz="2800" dirty="0"/>
              <a:t>Lord, we lift up to you the people of East Africa,</a:t>
            </a:r>
          </a:p>
          <a:p>
            <a:pPr marL="0" indent="0">
              <a:buNone/>
            </a:pPr>
            <a:r>
              <a:rPr lang="en-GB" sz="2800" dirty="0"/>
              <a:t>Where rivers have dried up,</a:t>
            </a:r>
          </a:p>
          <a:p>
            <a:pPr marL="0" indent="0">
              <a:buNone/>
            </a:pPr>
            <a:r>
              <a:rPr lang="en-GB" sz="2800" dirty="0"/>
              <a:t>rains have failed,</a:t>
            </a:r>
          </a:p>
          <a:p>
            <a:pPr marL="0" indent="0">
              <a:buNone/>
            </a:pPr>
            <a:r>
              <a:rPr lang="en-GB" sz="2800" dirty="0"/>
              <a:t>and crops have withered in the field.</a:t>
            </a:r>
          </a:p>
        </p:txBody>
      </p:sp>
    </p:spTree>
    <p:extLst>
      <p:ext uri="{BB962C8B-B14F-4D97-AF65-F5344CB8AC3E}">
        <p14:creationId xmlns:p14="http://schemas.microsoft.com/office/powerpoint/2010/main" val="1094621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EEAAEB64-50BC-E34C-B965-1ADE984B9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Prayer for East Africa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AB70708-583F-2049-BA9C-D68716382D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F78F40-F5A2-FE4E-A096-3A4A6ADC2FA8}" type="slidenum">
              <a:rPr lang="en-GB" altLang="en-US" smtClean="0"/>
              <a:pPr/>
              <a:t>6</a:t>
            </a:fld>
            <a:endParaRPr lang="en-GB" alt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8EC3B47-52A5-2A43-9231-F42C1BDA3B6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60740" y="1756581"/>
            <a:ext cx="8712348" cy="3688643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/>
              <a:t>We cry out to you for rain,</a:t>
            </a:r>
          </a:p>
          <a:p>
            <a:pPr marL="0" indent="0">
              <a:buNone/>
            </a:pPr>
            <a:r>
              <a:rPr lang="en-GB" sz="2800" dirty="0"/>
              <a:t>that the land may burst into life again.</a:t>
            </a:r>
          </a:p>
          <a:p>
            <a:pPr marL="0" indent="0">
              <a:buNone/>
            </a:pPr>
            <a:r>
              <a:rPr lang="en-GB" sz="2800" dirty="0"/>
              <a:t>That people may eat and be satisfied.</a:t>
            </a:r>
          </a:p>
          <a:p>
            <a:pPr marL="0" indent="0">
              <a:buNone/>
            </a:pPr>
            <a:r>
              <a:rPr lang="en-GB" sz="2800" dirty="0"/>
              <a:t>But, Lord we confess that this disaster is no surprise.</a:t>
            </a:r>
          </a:p>
          <a:p>
            <a:pPr marL="0" indent="0">
              <a:buNone/>
            </a:pPr>
            <a:r>
              <a:rPr lang="en-GB" sz="2800" dirty="0"/>
              <a:t>It is of our own making.</a:t>
            </a:r>
          </a:p>
          <a:p>
            <a:pPr marL="0" indent="0">
              <a:buNone/>
            </a:pPr>
            <a:r>
              <a:rPr lang="en-GB" sz="2800" dirty="0"/>
              <a:t>Our greed and carelessness with your precious earth</a:t>
            </a:r>
          </a:p>
          <a:p>
            <a:pPr marL="0" indent="0">
              <a:buNone/>
            </a:pPr>
            <a:r>
              <a:rPr lang="en-GB" sz="2800" dirty="0"/>
              <a:t>Has caused a climate crisis</a:t>
            </a:r>
          </a:p>
          <a:p>
            <a:pPr marL="0" indent="0">
              <a:buNone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901086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EEAAEB64-50BC-E34C-B965-1ADE984B9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Prayer for East Africa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AB70708-583F-2049-BA9C-D68716382D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F78F40-F5A2-FE4E-A096-3A4A6ADC2FA8}" type="slidenum">
              <a:rPr lang="en-GB" altLang="en-US" smtClean="0"/>
              <a:pPr/>
              <a:t>7</a:t>
            </a:fld>
            <a:endParaRPr lang="en-GB" alt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8EC3B47-52A5-2A43-9231-F42C1BDA3B6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60740" y="1700808"/>
            <a:ext cx="8712348" cy="3688643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/>
              <a:t>And it is the poorest who pay the cost.</a:t>
            </a:r>
          </a:p>
          <a:p>
            <a:pPr marL="0" indent="0">
              <a:buNone/>
            </a:pPr>
            <a:r>
              <a:rPr lang="en-GB" sz="2800" dirty="0"/>
              <a:t>Forgive us Lord.</a:t>
            </a:r>
          </a:p>
          <a:p>
            <a:pPr marL="0" indent="0">
              <a:buNone/>
            </a:pPr>
            <a:r>
              <a:rPr lang="en-GB" sz="2800" dirty="0"/>
              <a:t>Create in us a heart for justice</a:t>
            </a:r>
          </a:p>
          <a:p>
            <a:pPr marL="0" indent="0">
              <a:buNone/>
            </a:pPr>
            <a:r>
              <a:rPr lang="en-GB" sz="2800" dirty="0"/>
              <a:t>Help us to share what we have.</a:t>
            </a:r>
          </a:p>
          <a:p>
            <a:pPr marL="0" indent="0">
              <a:buNone/>
            </a:pPr>
            <a:r>
              <a:rPr lang="en-GB" sz="2800" dirty="0"/>
              <a:t>So, that help may come urgently</a:t>
            </a:r>
          </a:p>
          <a:p>
            <a:pPr marL="0" indent="0">
              <a:buNone/>
            </a:pPr>
            <a:r>
              <a:rPr lang="en-GB" sz="2800" dirty="0"/>
              <a:t>to those in desperate need.</a:t>
            </a:r>
          </a:p>
          <a:p>
            <a:pPr marL="0" indent="0">
              <a:buNone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287047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EEAAEB64-50BC-E34C-B965-1ADE984B9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Prayer for East Africa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AB70708-583F-2049-BA9C-D68716382D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F78F40-F5A2-FE4E-A096-3A4A6ADC2FA8}" type="slidenum">
              <a:rPr lang="en-GB" altLang="en-US" smtClean="0"/>
              <a:pPr/>
              <a:t>8</a:t>
            </a:fld>
            <a:endParaRPr lang="en-GB" alt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8EC3B47-52A5-2A43-9231-F42C1BDA3B6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60740" y="1700808"/>
            <a:ext cx="8712348" cy="3688643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/>
              <a:t>May our governments respond with financial support.</a:t>
            </a:r>
          </a:p>
          <a:p>
            <a:pPr marL="0" indent="0">
              <a:buNone/>
            </a:pPr>
            <a:r>
              <a:rPr lang="en-GB" sz="2800" dirty="0"/>
              <a:t>And may they show leadership in tackling the climate crisis</a:t>
            </a:r>
          </a:p>
          <a:p>
            <a:pPr marL="0" indent="0">
              <a:buNone/>
            </a:pPr>
            <a:r>
              <a:rPr lang="en-GB" sz="2800" dirty="0"/>
              <a:t>We cry out to you again for rain,</a:t>
            </a:r>
          </a:p>
          <a:p>
            <a:pPr marL="0" indent="0">
              <a:buNone/>
            </a:pPr>
            <a:r>
              <a:rPr lang="en-GB" sz="2800" dirty="0"/>
              <a:t>rain that will roll down like a river,</a:t>
            </a:r>
          </a:p>
          <a:p>
            <a:pPr marL="0" indent="0">
              <a:buNone/>
            </a:pPr>
            <a:r>
              <a:rPr lang="en-GB" sz="2800" dirty="0"/>
              <a:t>Until justice fills the earth again,</a:t>
            </a:r>
          </a:p>
          <a:p>
            <a:pPr marL="0" indent="0">
              <a:buNone/>
            </a:pPr>
            <a:r>
              <a:rPr lang="en-GB" sz="2800" dirty="0"/>
              <a:t>Amen.</a:t>
            </a:r>
          </a:p>
          <a:p>
            <a:pPr marL="0" indent="0">
              <a:buNone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275530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AAF3D3F-863C-924F-A3E8-95DD0CBD0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196752"/>
            <a:ext cx="8424936" cy="3600400"/>
          </a:xfrm>
        </p:spPr>
        <p:txBody>
          <a:bodyPr>
            <a:normAutofit/>
          </a:bodyPr>
          <a:lstStyle/>
          <a:p>
            <a:r>
              <a:rPr lang="en-US" sz="6000" dirty="0"/>
              <a:t>Please donate today</a:t>
            </a:r>
            <a:br>
              <a:rPr lang="en-US" sz="6000" dirty="0"/>
            </a:br>
            <a:br>
              <a:rPr lang="en-US" sz="6000" dirty="0"/>
            </a:br>
            <a:r>
              <a:rPr lang="en-US" sz="6000" dirty="0"/>
              <a:t>caid.ie/</a:t>
            </a:r>
            <a:r>
              <a:rPr lang="en-US" sz="6000" dirty="0" err="1"/>
              <a:t>ChurchHarvest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386416877"/>
      </p:ext>
    </p:extLst>
  </p:cSld>
  <p:clrMapOvr>
    <a:masterClrMapping/>
  </p:clrMapOvr>
</p:sld>
</file>

<file path=ppt/theme/theme1.xml><?xml version="1.0" encoding="utf-8"?>
<a:theme xmlns:a="http://schemas.openxmlformats.org/drawingml/2006/main" name="1 CA Template - Title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ast Africa Emergency Powerpoint" id="{6E984E5A-3C43-4749-819D-C95E2C736AC5}" vid="{C93FBD04-D231-4F5A-BCE3-7A26FAE50F28}"/>
    </a:ext>
  </a:extLst>
</a:theme>
</file>

<file path=ppt/theme/theme2.xml><?xml version="1.0" encoding="utf-8"?>
<a:theme xmlns:a="http://schemas.openxmlformats.org/drawingml/2006/main" name="2 CA Template - Title Slide with phot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ast Africa Emergency Powerpoint" id="{6E984E5A-3C43-4749-819D-C95E2C736AC5}" vid="{13AA521A-BAAC-4910-83FE-E849AE6B7E28}"/>
    </a:ext>
  </a:extLst>
</a:theme>
</file>

<file path=ppt/theme/theme3.xml><?xml version="1.0" encoding="utf-8"?>
<a:theme xmlns:a="http://schemas.openxmlformats.org/drawingml/2006/main" name="3 CA Template - Bullet Slides">
  <a:themeElements>
    <a:clrScheme name="CA PowerPoint Template v2 12">
      <a:dk1>
        <a:srgbClr val="2D2015"/>
      </a:dk1>
      <a:lt1>
        <a:srgbClr val="FFFFFF"/>
      </a:lt1>
      <a:dk2>
        <a:srgbClr val="523E26"/>
      </a:dk2>
      <a:lt2>
        <a:srgbClr val="DFC08D"/>
      </a:lt2>
      <a:accent1>
        <a:srgbClr val="8C7B70"/>
      </a:accent1>
      <a:accent2>
        <a:srgbClr val="8F5F2F"/>
      </a:accent2>
      <a:accent3>
        <a:srgbClr val="B3AFAC"/>
      </a:accent3>
      <a:accent4>
        <a:srgbClr val="DADADA"/>
      </a:accent4>
      <a:accent5>
        <a:srgbClr val="C5BFBB"/>
      </a:accent5>
      <a:accent6>
        <a:srgbClr val="81552A"/>
      </a:accent6>
      <a:hlink>
        <a:srgbClr val="CCB400"/>
      </a:hlink>
      <a:folHlink>
        <a:srgbClr val="8C9EA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</a:defRPr>
        </a:defPPr>
      </a:lstStyle>
    </a:lnDef>
  </a:objectDefaults>
  <a:extraClrSchemeLst>
    <a:extraClrScheme>
      <a:clrScheme name="CA PowerPoint Template v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 PowerPoint Template v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 PowerPoint Template v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 PowerPoint Template v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 PowerPoint Template v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 PowerPoint Template v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 PowerPoint Template v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 PowerPoint Template v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 PowerPoint Template v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 PowerPoint Template v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 PowerPoint Template v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 PowerPoint Template v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ast Africa Emergency Powerpoint" id="{6E984E5A-3C43-4749-819D-C95E2C736AC5}" vid="{22921D49-AD3B-4C07-A198-6016A521A4D8}"/>
    </a:ext>
  </a:extLst>
</a:theme>
</file>

<file path=ppt/theme/theme4.xml><?xml version="1.0" encoding="utf-8"?>
<a:theme xmlns:a="http://schemas.openxmlformats.org/drawingml/2006/main" name="4 CA Template - Image Slides">
  <a:themeElements>
    <a:clrScheme name="CA PowerPoint Template v2 12">
      <a:dk1>
        <a:srgbClr val="2D2015"/>
      </a:dk1>
      <a:lt1>
        <a:srgbClr val="FFFFFF"/>
      </a:lt1>
      <a:dk2>
        <a:srgbClr val="523E26"/>
      </a:dk2>
      <a:lt2>
        <a:srgbClr val="DFC08D"/>
      </a:lt2>
      <a:accent1>
        <a:srgbClr val="8C7B70"/>
      </a:accent1>
      <a:accent2>
        <a:srgbClr val="8F5F2F"/>
      </a:accent2>
      <a:accent3>
        <a:srgbClr val="B3AFAC"/>
      </a:accent3>
      <a:accent4>
        <a:srgbClr val="DADADA"/>
      </a:accent4>
      <a:accent5>
        <a:srgbClr val="C5BFBB"/>
      </a:accent5>
      <a:accent6>
        <a:srgbClr val="81552A"/>
      </a:accent6>
      <a:hlink>
        <a:srgbClr val="CCB400"/>
      </a:hlink>
      <a:folHlink>
        <a:srgbClr val="8C9EA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</a:defRPr>
        </a:defPPr>
      </a:lstStyle>
    </a:lnDef>
  </a:objectDefaults>
  <a:extraClrSchemeLst>
    <a:extraClrScheme>
      <a:clrScheme name="CA PowerPoint Template v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 PowerPoint Template v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 PowerPoint Template v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 PowerPoint Template v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 PowerPoint Template v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 PowerPoint Template v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 PowerPoint Template v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 PowerPoint Template v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 PowerPoint Template v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 PowerPoint Template v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 PowerPoint Template v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 PowerPoint Template v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ast Africa Emergency Powerpoint" id="{6E984E5A-3C43-4749-819D-C95E2C736AC5}" vid="{919F87EB-4DCB-4BD6-9B2A-7423B6E53A96}"/>
    </a:ext>
  </a:extLst>
</a:theme>
</file>

<file path=ppt/theme/theme5.xml><?xml version="1.0" encoding="utf-8"?>
<a:theme xmlns:a="http://schemas.openxmlformats.org/drawingml/2006/main" name="5 CA Template - Full page imag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ast Africa Emergency Powerpoint" id="{6E984E5A-3C43-4749-819D-C95E2C736AC5}" vid="{E0EF0F81-C9C9-4E69-A249-2CB67EECAF07}"/>
    </a:ext>
  </a:extLst>
</a:theme>
</file>

<file path=ppt/theme/theme6.xml><?xml version="1.0" encoding="utf-8"?>
<a:theme xmlns:a="http://schemas.openxmlformats.org/drawingml/2006/main" name="6 CA Template - End Slide with Act Allian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ast Africa Emergency Powerpoint" id="{6E984E5A-3C43-4749-819D-C95E2C736AC5}" vid="{DF49AA2E-EDF6-4311-B14A-DD59C5CF1D1A}"/>
    </a:ext>
  </a:extLst>
</a:theme>
</file>

<file path=ppt/theme/theme7.xml><?xml version="1.0" encoding="utf-8"?>
<a:theme xmlns:a="http://schemas.openxmlformats.org/drawingml/2006/main" name="7 CA Template - End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ast Africa Emergency Powerpoint" id="{6E984E5A-3C43-4749-819D-C95E2C736AC5}" vid="{854FE0CE-52FE-4B9F-97DB-F6B43F592599}"/>
    </a:ext>
  </a:ext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5af516d-3959-4b07-9006-c20b9a119ef8" xsi:nil="true"/>
    <lcf76f155ced4ddcb4097134ff3c332f xmlns="b908f51b-8c19-43d5-aa8e-44be3ee74d79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B2793FCD8D7804397BD173EBCB9F620" ma:contentTypeVersion="11" ma:contentTypeDescription="Create a new document." ma:contentTypeScope="" ma:versionID="480b311ec28eb1f18f5a433287820193">
  <xsd:schema xmlns:xsd="http://www.w3.org/2001/XMLSchema" xmlns:xs="http://www.w3.org/2001/XMLSchema" xmlns:p="http://schemas.microsoft.com/office/2006/metadata/properties" xmlns:ns2="b908f51b-8c19-43d5-aa8e-44be3ee74d79" xmlns:ns3="05af516d-3959-4b07-9006-c20b9a119ef8" targetNamespace="http://schemas.microsoft.com/office/2006/metadata/properties" ma:root="true" ma:fieldsID="b29bc58ba1838d33c941b00dda10f395" ns2:_="" ns3:_="">
    <xsd:import namespace="b908f51b-8c19-43d5-aa8e-44be3ee74d79"/>
    <xsd:import namespace="05af516d-3959-4b07-9006-c20b9a119e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08f51b-8c19-43d5-aa8e-44be3ee74d7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cecedb28-21b0-4288-ad75-dcb58613293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af516d-3959-4b07-9006-c20b9a119ef8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b6c567ba-3da5-48bd-8149-267b297da57f}" ma:internalName="TaxCatchAll" ma:showField="CatchAllData" ma:web="c7bb1ed7-0dc7-4fe6-b9f9-0f81a38dc98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254F64A-758C-4BA8-AABF-29C9B5198382}">
  <ds:schemaRefs>
    <ds:schemaRef ds:uri="http://schemas.microsoft.com/office/2006/metadata/properties"/>
    <ds:schemaRef ds:uri="http://schemas.microsoft.com/office/2006/documentManagement/types"/>
    <ds:schemaRef ds:uri="b908f51b-8c19-43d5-aa8e-44be3ee74d79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  <ds:schemaRef ds:uri="http://purl.org/dc/elements/1.1/"/>
    <ds:schemaRef ds:uri="05af516d-3959-4b07-9006-c20b9a119ef8"/>
  </ds:schemaRefs>
</ds:datastoreItem>
</file>

<file path=customXml/itemProps2.xml><?xml version="1.0" encoding="utf-8"?>
<ds:datastoreItem xmlns:ds="http://schemas.openxmlformats.org/officeDocument/2006/customXml" ds:itemID="{5C9BF0DD-31CB-408B-B625-B238F61C08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908f51b-8c19-43d5-aa8e-44be3ee74d79"/>
    <ds:schemaRef ds:uri="05af516d-3959-4b07-9006-c20b9a119ef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FC82908-ED78-4888-B76F-E4EC8BD0CD1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East Africa Emergency Powerpoint</Template>
  <TotalTime>1</TotalTime>
  <Words>411</Words>
  <Application>Microsoft Office PowerPoint</Application>
  <PresentationFormat>On-screen Show (4:3)</PresentationFormat>
  <Paragraphs>60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Arial</vt:lpstr>
      <vt:lpstr>Mokoko Trial Extra Bold</vt:lpstr>
      <vt:lpstr>Mokoko XBd</vt:lpstr>
      <vt:lpstr>Open Sans</vt:lpstr>
      <vt:lpstr>1 CA Template - Title Slide</vt:lpstr>
      <vt:lpstr>2 CA Template - Title Slide with photo</vt:lpstr>
      <vt:lpstr>3 CA Template - Bullet Slides</vt:lpstr>
      <vt:lpstr>4 CA Template - Image Slides</vt:lpstr>
      <vt:lpstr>5 CA Template - Full page image</vt:lpstr>
      <vt:lpstr>6 CA Template - End Slide with Act Alliance</vt:lpstr>
      <vt:lpstr>7 CA Template - End Slide</vt:lpstr>
      <vt:lpstr>East Africa Crisis Appeal</vt:lpstr>
      <vt:lpstr>East Africa Crisis Appeal</vt:lpstr>
      <vt:lpstr>We are responding</vt:lpstr>
      <vt:lpstr>How you can respond</vt:lpstr>
      <vt:lpstr>Prayer for East Africa</vt:lpstr>
      <vt:lpstr>Prayer for East Africa</vt:lpstr>
      <vt:lpstr>Prayer for East Africa</vt:lpstr>
      <vt:lpstr>Prayer for East Africa</vt:lpstr>
      <vt:lpstr>Please donate today  caid.ie/ChurchHarvest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East Africa Crisis Appeal</dc:title>
  <dc:creator>David Thomas</dc:creator>
  <cp:lastModifiedBy>Gemma Murray</cp:lastModifiedBy>
  <cp:revision>1</cp:revision>
  <dcterms:created xsi:type="dcterms:W3CDTF">2022-07-27T14:33:03Z</dcterms:created>
  <dcterms:modified xsi:type="dcterms:W3CDTF">2022-07-28T15:04:22Z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umentType">
    <vt:lpwstr/>
  </property>
  <property fmtid="{D5CDD505-2E9C-101B-9397-08002B2CF9AE}" pid="3" name="InternationalOperationsManual">
    <vt:lpwstr>0</vt:lpwstr>
  </property>
  <property fmtid="{D5CDD505-2E9C-101B-9397-08002B2CF9AE}" pid="4" name="PlanningReportingUnit">
    <vt:lpwstr/>
  </property>
  <property fmtid="{D5CDD505-2E9C-101B-9397-08002B2CF9AE}" pid="5" name="Team">
    <vt:lpwstr/>
  </property>
  <property fmtid="{D5CDD505-2E9C-101B-9397-08002B2CF9AE}" pid="6" name="FocusArea">
    <vt:lpwstr/>
  </property>
  <property fmtid="{D5CDD505-2E9C-101B-9397-08002B2CF9AE}" pid="7" name="DocumentStatus">
    <vt:lpwstr>Draft</vt:lpwstr>
  </property>
  <property fmtid="{D5CDD505-2E9C-101B-9397-08002B2CF9AE}" pid="8" name="Region">
    <vt:lpwstr/>
  </property>
  <property fmtid="{D5CDD505-2E9C-101B-9397-08002B2CF9AE}" pid="9" name="Country">
    <vt:lpwstr>England</vt:lpwstr>
  </property>
  <property fmtid="{D5CDD505-2E9C-101B-9397-08002B2CF9AE}" pid="10" name="Language">
    <vt:lpwstr>English</vt:lpwstr>
  </property>
  <property fmtid="{D5CDD505-2E9C-101B-9397-08002B2CF9AE}" pid="11" name="Show in Resources">
    <vt:lpwstr>0</vt:lpwstr>
  </property>
  <property fmtid="{D5CDD505-2E9C-101B-9397-08002B2CF9AE}" pid="12" name="Working with churches">
    <vt:lpwstr/>
  </property>
  <property fmtid="{D5CDD505-2E9C-101B-9397-08002B2CF9AE}" pid="13" name="_ip_UnifiedCompliancePolicyUIAction">
    <vt:lpwstr/>
  </property>
  <property fmtid="{D5CDD505-2E9C-101B-9397-08002B2CF9AE}" pid="14" name="Document Type">
    <vt:lpwstr>Template</vt:lpwstr>
  </property>
  <property fmtid="{D5CDD505-2E9C-101B-9397-08002B2CF9AE}" pid="15" name="Category">
    <vt:lpwstr>Admin</vt:lpwstr>
  </property>
  <property fmtid="{D5CDD505-2E9C-101B-9397-08002B2CF9AE}" pid="16" name="_ip_UnifiedCompliancePolicyProperties">
    <vt:lpwstr/>
  </property>
  <property fmtid="{D5CDD505-2E9C-101B-9397-08002B2CF9AE}" pid="17" name="Unit">
    <vt:lpwstr>Design</vt:lpwstr>
  </property>
  <property fmtid="{D5CDD505-2E9C-101B-9397-08002B2CF9AE}" pid="18" name="Archived">
    <vt:lpwstr/>
  </property>
  <property fmtid="{D5CDD505-2E9C-101B-9397-08002B2CF9AE}" pid="19" name="ContentTypeId">
    <vt:lpwstr>0x0101007B2793FCD8D7804397BD173EBCB9F620</vt:lpwstr>
  </property>
</Properties>
</file>