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17" r:id="rId5"/>
    <p:sldMasterId id="2147483648" r:id="rId6"/>
    <p:sldMasterId id="2147483721" r:id="rId7"/>
    <p:sldMasterId id="2147483722" r:id="rId8"/>
    <p:sldMasterId id="2147483713" r:id="rId9"/>
    <p:sldMasterId id="2147483714" r:id="rId10"/>
  </p:sldMasterIdLst>
  <p:notesMasterIdLst>
    <p:notesMasterId r:id="rId24"/>
  </p:notesMasterIdLst>
  <p:sldIdLst>
    <p:sldId id="282" r:id="rId11"/>
    <p:sldId id="268" r:id="rId12"/>
    <p:sldId id="273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50"/>
    <p:restoredTop sz="74375"/>
  </p:normalViewPr>
  <p:slideViewPr>
    <p:cSldViewPr>
      <p:cViewPr varScale="1">
        <p:scale>
          <a:sx n="72" d="100"/>
          <a:sy n="72" d="100"/>
        </p:scale>
        <p:origin x="17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 Templat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5" y="620688"/>
            <a:ext cx="6823670" cy="482453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emplate - 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424839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‘Short quote over photo’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852B34F2-14CE-1447-BA31-F878CA442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 Template -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5150" y="2060848"/>
            <a:ext cx="5616575" cy="345571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98B1744-B702-DD42-AB65-AC3E90A30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>
                <a:latin typeface="+mn-lt"/>
              </a:defRPr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three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C578E-4D18-694E-BBED-18FBECC08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71E844E-9385-214A-9411-ADA2F973302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49263" indent="-449263">
              <a:buBlip>
                <a:blip r:embed="rId2"/>
              </a:buBlip>
              <a:tabLst/>
              <a:defRPr>
                <a:latin typeface="+mn-lt"/>
              </a:defRPr>
            </a:lvl1pPr>
            <a:lvl2pPr marL="712788" indent="-288925">
              <a:tabLst/>
              <a:defRPr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tabLst>
                <a:tab pos="0" algn="l"/>
              </a:tabLst>
              <a:defRPr>
                <a:latin typeface="+mn-lt"/>
              </a:defRPr>
            </a:lvl1pPr>
            <a:lvl2pPr marL="407988" indent="307975">
              <a:tabLst/>
              <a:defRPr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61823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>
                <a:latin typeface="+mn-lt"/>
              </a:defRPr>
            </a:lvl1pPr>
            <a:lvl2pPr marL="806450" indent="-361950">
              <a:tabLst/>
              <a:defRPr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F35F-A603-9D4C-8EBF-D58D960EC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 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89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EC3-7DB2-0B4E-AC64-A69A1A36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52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spc="-150" dirty="0"/>
              <a:t>Short title </a:t>
            </a:r>
            <a:br>
              <a:rPr lang="en-GB" sz="8000" spc="-150" dirty="0"/>
            </a:br>
            <a:r>
              <a:rPr lang="en-GB" sz="8000" spc="-150" dirty="0"/>
              <a:t>to go here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8D40-65B3-3143-ACAA-E2392412F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288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FF0000"/>
          </a:solidFill>
          <a:latin typeface="Mokoko Trial Extra Bold" panose="02060503020203020204" pitchFamily="18" charset="77"/>
          <a:ea typeface="+mj-ea"/>
          <a:cs typeface="Mokoko Trial Extra 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013"/>
            <a:ext cx="9171160" cy="687837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3FC2F3-7621-8042-AD92-20122CFC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9EF1-646F-054A-BFC1-2D49FC67BF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716"/>
            <a:ext cx="9171161" cy="687837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8C7B2-2BEB-F748-9DE4-C4E304DB61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9535" y="716"/>
            <a:ext cx="9171160" cy="6878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d" panose="02060503020203020204" pitchFamily="18" charset="77"/>
          <a:ea typeface="ヒラギノ角ゴ Pro W3" charset="0"/>
          <a:cs typeface="Mokoko XB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7"/>
        </a:buBlip>
        <a:defRPr sz="3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8"/>
        </a:buBlip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+mj-lt"/>
          <a:ea typeface="ヒラギノ角ゴ Pro W3" charset="0"/>
          <a:cs typeface="Mokoko XB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4033" y="0"/>
            <a:ext cx="9198033" cy="6898524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269B0-743A-BF4B-BB39-37EB83BD7AE5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</a:t>
            </a:r>
            <a: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Christian Aid name and logo are trademarks of Christian Aid. © Christian Aid January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251520" y="637635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Christian Aid is a key member of ACT Alliance. </a:t>
            </a:r>
            <a:r>
              <a:rPr lang="en-GB" sz="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</a:t>
            </a: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956FC87-7A67-4E48-B12C-C6C33F50A5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851" b="38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21EE1F-1E14-4170-9603-8255C75D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Afghanistan Emergency Appeal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2804F-80FF-49B3-B4C5-A3648C632109}"/>
              </a:ext>
            </a:extLst>
          </p:cNvPr>
          <p:cNvSpPr txBox="1"/>
          <p:nvPr/>
        </p:nvSpPr>
        <p:spPr>
          <a:xfrm>
            <a:off x="1835150" y="5516563"/>
            <a:ext cx="561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This child lives in a internally displaced </a:t>
            </a:r>
            <a:r>
              <a:rPr lang="en-GB" sz="1200" dirty="0">
                <a:latin typeface="Segoe UI" panose="020B0502040204020203" pitchFamily="34" charset="0"/>
              </a:rPr>
              <a:t>people’s neighbourhood in Kabul. </a:t>
            </a:r>
            <a:r>
              <a:rPr lang="en-GB" sz="1200" dirty="0">
                <a:effectLst/>
                <a:latin typeface="Segoe UI" panose="020B0502040204020203" pitchFamily="34" charset="0"/>
              </a:rPr>
              <a:t>Children are particularly at risk of hunger. Photo credit: Petros </a:t>
            </a:r>
            <a:r>
              <a:rPr lang="en-GB" sz="1200" dirty="0" err="1">
                <a:effectLst/>
                <a:latin typeface="Segoe UI" panose="020B0502040204020203" pitchFamily="34" charset="0"/>
              </a:rPr>
              <a:t>Giannakouris</a:t>
            </a:r>
            <a:r>
              <a:rPr lang="en-GB" sz="1200" dirty="0">
                <a:effectLst/>
                <a:latin typeface="Segoe UI" panose="020B0502040204020203" pitchFamily="34" charset="0"/>
              </a:rPr>
              <a:t>/AP/Shutterstock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412776"/>
            <a:ext cx="8119814" cy="3744415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Turn our sorrow at the suffering of children,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our determination that hate will not win,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into something we can do.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Take the money we give and the prayers we pray,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stir in us, and in all your people,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whatever is needed for a new world to come.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5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412776"/>
            <a:ext cx="8119814" cy="3744415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From the depths of a bitter winter,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may hope spring. </a:t>
            </a:r>
          </a:p>
          <a:p>
            <a:pPr marL="0" indent="0" algn="l" rtl="0" fontAlgn="base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Amen. </a:t>
            </a:r>
          </a:p>
          <a:p>
            <a:pPr marL="0" indent="0" algn="l" rtl="0" fontAlgn="base">
              <a:buNone/>
            </a:pP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0" indent="0" algn="r" rtl="0" fontAlgn="base">
              <a:buNone/>
            </a:pPr>
            <a:r>
              <a:rPr lang="en-GB" sz="2000" b="0" i="1" dirty="0">
                <a:solidFill>
                  <a:srgbClr val="000000"/>
                </a:solidFill>
                <a:effectLst/>
              </a:rPr>
              <a:t>Written by Revd Dr Susan </a:t>
            </a:r>
            <a:r>
              <a:rPr lang="en-GB" sz="2000" b="0" i="1" dirty="0" err="1">
                <a:solidFill>
                  <a:srgbClr val="000000"/>
                </a:solidFill>
                <a:effectLst/>
              </a:rPr>
              <a:t>Durber</a:t>
            </a:r>
            <a:r>
              <a:rPr lang="en-GB" sz="2000" b="0" i="1" dirty="0">
                <a:solidFill>
                  <a:srgbClr val="000000"/>
                </a:solidFill>
                <a:effectLst/>
              </a:rPr>
              <a:t> </a:t>
            </a:r>
          </a:p>
          <a:p>
            <a:pPr marL="0" indent="0" algn="r" rtl="0" fontAlgn="base">
              <a:buNone/>
            </a:pPr>
            <a:r>
              <a:rPr lang="en-GB" sz="2000" b="0" i="1" dirty="0">
                <a:solidFill>
                  <a:srgbClr val="000000"/>
                </a:solidFill>
                <a:effectLst/>
              </a:rPr>
              <a:t>Moderator, Faith and Order Commission, WCC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28466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donate today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caid.ie/winter-crisis</a:t>
            </a:r>
          </a:p>
        </p:txBody>
      </p:sp>
    </p:spTree>
    <p:extLst>
      <p:ext uri="{BB962C8B-B14F-4D97-AF65-F5344CB8AC3E}">
        <p14:creationId xmlns:p14="http://schemas.microsoft.com/office/powerpoint/2010/main" val="175593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24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9E05D0-D444-4473-87E8-FBF62CB2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80" y="2107443"/>
            <a:ext cx="3778250" cy="251883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E88E-B51F-4743-98E7-D9D86414DF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22 million women, men, and children facing hunger this winter</a:t>
            </a:r>
          </a:p>
          <a:p>
            <a:r>
              <a:rPr lang="en-US" sz="2800" dirty="0"/>
              <a:t>Combination of drought, conflict and Covid-19 causing dramatic rise in hunger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181DA-D3E1-F345-85D3-651B61D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Afghanistan Crisis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C2F-F68E-9343-AFE4-372E9A176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9AFDA-D84C-8B4C-91C7-5BAF5C2631D1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255E0-51ED-489F-8BDF-04BF7833832A}"/>
              </a:ext>
            </a:extLst>
          </p:cNvPr>
          <p:cNvSpPr txBox="1"/>
          <p:nvPr/>
        </p:nvSpPr>
        <p:spPr>
          <a:xfrm>
            <a:off x="4572000" y="4657097"/>
            <a:ext cx="377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A health worker checks children for malnutrition.</a:t>
            </a:r>
          </a:p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Photo credit: Save the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91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F05AD6F-EFF7-4F1E-B526-1AA98C09D7A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28650" y="2133071"/>
            <a:ext cx="3778250" cy="25188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D5755-FF0E-9044-91CE-322A07A5B6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Emergency rations and cash for food</a:t>
            </a:r>
          </a:p>
          <a:p>
            <a:r>
              <a:rPr lang="en-US" sz="2800" dirty="0"/>
              <a:t>Special nutrition packs for children and pregnant mothers</a:t>
            </a:r>
          </a:p>
          <a:p>
            <a:r>
              <a:rPr lang="en-US" sz="2800" dirty="0"/>
              <a:t>Shelter from the bitter winter weather</a:t>
            </a:r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181DA-D3E1-F345-85D3-651B61D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urgent needs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C2F-F68E-9343-AFE4-372E9A176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9AFDA-D84C-8B4C-91C7-5BAF5C2631D1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51CCE-CAE0-49EA-BCDC-D86025491D1D}"/>
              </a:ext>
            </a:extLst>
          </p:cNvPr>
          <p:cNvSpPr txBox="1"/>
          <p:nvPr/>
        </p:nvSpPr>
        <p:spPr>
          <a:xfrm>
            <a:off x="628650" y="4651904"/>
            <a:ext cx="377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Nutrition supplements are provided for young children and pregnant mothers.</a:t>
            </a:r>
          </a:p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Photo credit: Save the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6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39443-DA80-AC4D-9401-F2E22BE5B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A3992-5B00-0A42-93B4-D0E70D851268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45731A-566F-8644-B0A4-28C204A18BE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Christian Aid is acting as part of the Disasters Emergency Committee to raise urgent funds</a:t>
            </a:r>
          </a:p>
          <a:p>
            <a:r>
              <a:rPr lang="en-US" sz="2800" dirty="0"/>
              <a:t>Our local partners are already supporting the most vulnerable</a:t>
            </a:r>
          </a:p>
          <a:p>
            <a:r>
              <a:rPr lang="en-US" sz="2800" dirty="0"/>
              <a:t>In the coming weeks our partners will distribute food, nutrition packs, and winter shelter</a:t>
            </a:r>
          </a:p>
          <a:p>
            <a:r>
              <a:rPr lang="en-US" sz="2800" dirty="0"/>
              <a:t>You can donate at </a:t>
            </a:r>
            <a:r>
              <a:rPr lang="en-US" sz="2800" b="1" dirty="0"/>
              <a:t>caid.ie/winter-crisis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5D7D40-9937-8846-AC72-6CB45758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responding</a:t>
            </a:r>
          </a:p>
        </p:txBody>
      </p:sp>
    </p:spTree>
    <p:extLst>
      <p:ext uri="{BB962C8B-B14F-4D97-AF65-F5344CB8AC3E}">
        <p14:creationId xmlns:p14="http://schemas.microsoft.com/office/powerpoint/2010/main" val="400163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Jesus…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our Saviour,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all the people in Afghanistan,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in this bleakest of winters. </a:t>
            </a:r>
            <a:endParaRPr lang="en-GB" sz="28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with food and water,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feed the hungry and refresh the thirsty ones.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91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once a child yourself,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the children and the babies,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when so many cry with hunger pangs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parents would give everything to feed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3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the peace bearer,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and bring your shalom to this land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after forty years of brutal war.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those displaced and uprooted,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a people fearful and vulnerable to violence.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62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the light in our night,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families cold and shivering,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when infection passes from one to another,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while the economy is broken,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creation groans in pain.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60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For all people, of all faiths,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all children of every family,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in all the places where mothers weep and children cry,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God made vulnerable flesh,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touch your world with true hope once more.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58705"/>
      </p:ext>
    </p:extLst>
  </p:cSld>
  <p:clrMapOvr>
    <a:masterClrMapping/>
  </p:clrMapOvr>
</p:sld>
</file>

<file path=ppt/theme/theme1.xml><?xml version="1.0" encoding="utf-8"?>
<a:theme xmlns:a="http://schemas.openxmlformats.org/drawingml/2006/main" name="1 CA Template -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BACEB6A4-203D-E147-B395-1D542E3776B8}"/>
    </a:ext>
  </a:extLst>
</a:theme>
</file>

<file path=ppt/theme/theme2.xml><?xml version="1.0" encoding="utf-8"?>
<a:theme xmlns:a="http://schemas.openxmlformats.org/drawingml/2006/main" name="2 CA Template - Title Slide with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D605447F-A244-0B4C-AB07-986F001204A5}"/>
    </a:ext>
  </a:extLst>
</a:theme>
</file>

<file path=ppt/theme/theme3.xml><?xml version="1.0" encoding="utf-8"?>
<a:theme xmlns:a="http://schemas.openxmlformats.org/drawingml/2006/main" name="3 CA Template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121236 PowerPoint template standard 4 by 3 AW" id="{55E42AFA-C89D-EF44-99E3-1B9276AD3231}" vid="{342B7E73-B528-0F40-93F9-977D6D1276A4}"/>
    </a:ext>
  </a:extLst>
</a:theme>
</file>

<file path=ppt/theme/theme4.xml><?xml version="1.0" encoding="utf-8"?>
<a:theme xmlns:a="http://schemas.openxmlformats.org/drawingml/2006/main" name="4 CA Template - Image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121236 PowerPoint template standard 4 by 3 AW" id="{55E42AFA-C89D-EF44-99E3-1B9276AD3231}" vid="{5863FA8E-E9A5-F540-9EBB-BC5F90C93D79}"/>
    </a:ext>
  </a:extLst>
</a:theme>
</file>

<file path=ppt/theme/theme5.xml><?xml version="1.0" encoding="utf-8"?>
<a:theme xmlns:a="http://schemas.openxmlformats.org/drawingml/2006/main" name="5 CA Template - 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148D84C7-8A8B-EC40-A64C-3EB0CE3CDF70}"/>
    </a:ext>
  </a:extLst>
</a:theme>
</file>

<file path=ppt/theme/theme6.xml><?xml version="1.0" encoding="utf-8"?>
<a:theme xmlns:a="http://schemas.openxmlformats.org/drawingml/2006/main" name="6 CA Template - End Slide with Act Alli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750B6014-81F5-B34B-BFFE-0F7421B372C7}"/>
    </a:ext>
  </a:extLst>
</a:theme>
</file>

<file path=ppt/theme/theme7.xml><?xml version="1.0" encoding="utf-8"?>
<a:theme xmlns:a="http://schemas.openxmlformats.org/drawingml/2006/main" name="7 CA Template - 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1AC91A42-83F5-2B40-82F3-D1E6F1ADB8AF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B87F23404B04F9F563D753AF1CBB3" ma:contentTypeVersion="12" ma:contentTypeDescription="Create a new document." ma:contentTypeScope="" ma:versionID="9b303948817b8e5dfb30c5fb1a611d1f">
  <xsd:schema xmlns:xsd="http://www.w3.org/2001/XMLSchema" xmlns:xs="http://www.w3.org/2001/XMLSchema" xmlns:p="http://schemas.microsoft.com/office/2006/metadata/properties" xmlns:ns2="27ddc846-70a0-4cf2-8fc0-b32260b33d5e" xmlns:ns3="848cd609-d0e1-4442-8b98-b41406f5bc3c" targetNamespace="http://schemas.microsoft.com/office/2006/metadata/properties" ma:root="true" ma:fieldsID="0efc05daa934abae5b8fb58664f1176b" ns2:_="" ns3:_="">
    <xsd:import namespace="27ddc846-70a0-4cf2-8fc0-b32260b33d5e"/>
    <xsd:import namespace="848cd609-d0e1-4442-8b98-b41406f5b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dc846-70a0-4cf2-8fc0-b32260b33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cd609-d0e1-4442-8b98-b41406f5b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9BE122-CEF6-422D-BD92-84F9030F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dc846-70a0-4cf2-8fc0-b32260b33d5e"/>
    <ds:schemaRef ds:uri="848cd609-d0e1-4442-8b98-b41406f5b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5CF8A-60F6-412A-9310-5EEE4343C9C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475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Mokoko Trial Extra Bold</vt:lpstr>
      <vt:lpstr>Mokoko XBd</vt:lpstr>
      <vt:lpstr>Open Sans</vt:lpstr>
      <vt:lpstr>Segoe UI</vt:lpstr>
      <vt:lpstr>1 CA Template - Title Slide</vt:lpstr>
      <vt:lpstr>2 CA Template - Title Slide with photo</vt:lpstr>
      <vt:lpstr>3 CA Template - Bullet Slides</vt:lpstr>
      <vt:lpstr>4 CA Template - Image Slides</vt:lpstr>
      <vt:lpstr>5 CA Template - Full page image</vt:lpstr>
      <vt:lpstr>6 CA Template - End Slide with Act Alliance</vt:lpstr>
      <vt:lpstr>7 CA Template - End Slide</vt:lpstr>
      <vt:lpstr>Afghanistan Emergency Appeal</vt:lpstr>
      <vt:lpstr>Afghanistan Crisis</vt:lpstr>
      <vt:lpstr>Most urgent needs</vt:lpstr>
      <vt:lpstr>We are responding</vt:lpstr>
      <vt:lpstr>Prayer for Afghanistan</vt:lpstr>
      <vt:lpstr>Prayer for Afghanistan</vt:lpstr>
      <vt:lpstr>Prayer for Afghanistan</vt:lpstr>
      <vt:lpstr>Prayer for Afghanistan</vt:lpstr>
      <vt:lpstr>Prayer for Afghanistan</vt:lpstr>
      <vt:lpstr>Prayer for Afghanistan</vt:lpstr>
      <vt:lpstr>Prayer for Afghanistan</vt:lpstr>
      <vt:lpstr>Please donate today  caid.ie/winter-crisis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 to go here </dc:title>
  <dc:creator>Rachel Irwin</dc:creator>
  <cp:lastModifiedBy>Helen</cp:lastModifiedBy>
  <cp:revision>113</cp:revision>
  <dcterms:created xsi:type="dcterms:W3CDTF">2019-12-10T15:31:52Z</dcterms:created>
  <dcterms:modified xsi:type="dcterms:W3CDTF">2021-12-14T14:38:10Z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0x01010017BB87F23404B04F9F563D753AF1CBB3</vt:lpwstr>
  </property>
</Properties>
</file>