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21" r:id="rId10"/>
    <p:sldMasterId id="2147483726" r:id="rId11"/>
    <p:sldMasterId id="2147483722" r:id="rId12"/>
    <p:sldMasterId id="2147483713" r:id="rId13"/>
    <p:sldMasterId id="2147483714" r:id="rId14"/>
    <p:sldMasterId id="2147483739" r:id="rId15"/>
  </p:sldMasterIdLst>
  <p:notesMasterIdLst>
    <p:notesMasterId r:id="rId31"/>
  </p:notesMasterIdLst>
  <p:sldIdLst>
    <p:sldId id="2076137356" r:id="rId16"/>
    <p:sldId id="2076137344" r:id="rId17"/>
    <p:sldId id="258" r:id="rId18"/>
    <p:sldId id="2076137357" r:id="rId19"/>
    <p:sldId id="2076137345" r:id="rId20"/>
    <p:sldId id="2076137347" r:id="rId21"/>
    <p:sldId id="2076137358" r:id="rId22"/>
    <p:sldId id="2076137348" r:id="rId23"/>
    <p:sldId id="2076137359" r:id="rId24"/>
    <p:sldId id="2076137360" r:id="rId25"/>
    <p:sldId id="2076137353" r:id="rId26"/>
    <p:sldId id="2076137354" r:id="rId27"/>
    <p:sldId id="2076137355" r:id="rId28"/>
    <p:sldId id="315" r:id="rId29"/>
    <p:sldId id="265"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521415D9-36F7-43E2-AB2F-B90AF26B5E84}">
      <p14:sectionLst xmlns:p14="http://schemas.microsoft.com/office/powerpoint/2010/main">
        <p14:section name="Titles" id="{C6918B2E-0D2E-9847-A519-3C156E7A5B3C}">
          <p14:sldIdLst>
            <p14:sldId id="2076137356"/>
            <p14:sldId id="2076137344"/>
            <p14:sldId id="258"/>
            <p14:sldId id="2076137357"/>
            <p14:sldId id="2076137345"/>
            <p14:sldId id="2076137347"/>
            <p14:sldId id="2076137358"/>
            <p14:sldId id="2076137348"/>
            <p14:sldId id="2076137359"/>
            <p14:sldId id="2076137360"/>
            <p14:sldId id="2076137353"/>
            <p14:sldId id="2076137354"/>
            <p14:sldId id="2076137355"/>
            <p14:sldId id="315"/>
          </p14:sldIdLst>
        </p14:section>
        <p14:section name="Text slides" id="{44D9646A-E7A8-9F4B-A395-7581835CBA1E}">
          <p14:sldIdLst/>
        </p14:section>
        <p14:section name="End slides" id="{9859243E-B635-2F4B-B063-515CFEEA16C5}">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A1017"/>
    <a:srgbClr val="AE1017"/>
    <a:srgbClr val="F12A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7C0BC-3AA1-7DC2-638B-9BFCAE6175D4}" v="25" dt="2023-01-18T16:36:05.086"/>
    <p1510:client id="{A9C9045E-E656-B201-8466-AE9A498F7C76}" v="5" dt="2023-01-16T17:09:23.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36"/>
    <p:restoredTop sz="75707" autoAdjust="0"/>
  </p:normalViewPr>
  <p:slideViewPr>
    <p:cSldViewPr snapToGrid="0">
      <p:cViewPr varScale="1">
        <p:scale>
          <a:sx n="54" d="100"/>
          <a:sy n="54" d="100"/>
        </p:scale>
        <p:origin x="161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 going to tell you a story about how something very, very small, is making a very, very BIG difference to the lives of lots and lots of people. Can you think of anything that, even though it is teeny tiny, can make a big difference?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Those are all great examples.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none of you thought of the humble, little pea (show the children and example of a dried pea). So, I’m going to tell you the story of Esther, and her wonderful family, and how Christian Aid have introduced her to life-changing pigeon peas.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85642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money Esther has made from her pigeon peas, she has been able to: buy goats so that she can use their droppings as manure for her crops; buy a sewing machine so that she can make clothes for herself and her family; and she has been able to send her younger daughter to school and help her eldest daughter, Rashida, set up her own carpentry business. All these wonderful things, thanks to the teeny tiny super pigeon pea!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10</a:t>
            </a:fld>
            <a:endParaRPr lang="en-GB" altLang="en-US"/>
          </a:p>
        </p:txBody>
      </p:sp>
    </p:spTree>
    <p:extLst>
      <p:ext uri="{BB962C8B-B14F-4D97-AF65-F5344CB8AC3E}">
        <p14:creationId xmlns:p14="http://schemas.microsoft.com/office/powerpoint/2010/main" val="319591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Esther says: ‘We are a community that helps one another a lot… if people face a problem, we do not allow them to suffer alone.’ So, when you give to Christian Aid, you become part of Esther’s community of people who help one another and help make their lives better and their dreams come true.</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11</a:t>
            </a:fld>
            <a:endParaRPr lang="en-GB" altLang="en-US"/>
          </a:p>
        </p:txBody>
      </p:sp>
    </p:spTree>
    <p:extLst>
      <p:ext uri="{BB962C8B-B14F-4D97-AF65-F5344CB8AC3E}">
        <p14:creationId xmlns:p14="http://schemas.microsoft.com/office/powerpoint/2010/main" val="153272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Bible, Jesus tells a story about how the Kingdom of Heaven is like very small seeds: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kingdom of heaven is like a mustard seed that someone took and sowed in his field; it is the smallest of all the seeds, but when it has grown it is the greatest of shrubs and becomes a tree, so that the birds of the air come and make nests in its branches.’  (Matthew 13:31-32)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Isn’t it amazing to compare God’s very, very big Kingdom to very, very small seeds, because they are full of potential to grow into something beautiful and wonderful and life changing – just like the Kingdom of God.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12</a:t>
            </a:fld>
            <a:endParaRPr lang="en-GB" altLang="en-US"/>
          </a:p>
        </p:txBody>
      </p:sp>
    </p:spTree>
    <p:extLst>
      <p:ext uri="{BB962C8B-B14F-4D97-AF65-F5344CB8AC3E}">
        <p14:creationId xmlns:p14="http://schemas.microsoft.com/office/powerpoint/2010/main" val="100567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think that the work of Christian Aid, with people like Esther, is like the picture of the mustard seed that Jesus shares, because our projects in Malawi start with something very, very small – a pigeon pea. From that small beginning, we are seeing people grow into their full potential through education, through small businesses, and through hope for the future! And we want this picture of God’s Kingdom in Malawi to continue to grow and expand, just like that little seed, until everyone is able to live free from poverty.</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13</a:t>
            </a:fld>
            <a:endParaRPr lang="en-GB" altLang="en-US"/>
          </a:p>
        </p:txBody>
      </p:sp>
    </p:spTree>
    <p:extLst>
      <p:ext uri="{BB962C8B-B14F-4D97-AF65-F5344CB8AC3E}">
        <p14:creationId xmlns:p14="http://schemas.microsoft.com/office/powerpoint/2010/main" val="37709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Let’s pray together:</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Father God, Thank you for the story of Esther and her community that helps each other.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May we learn and be inspired to be part of Your community that helps others and to help grow Your community around the world, so that everyone can experience life in all its fullness. In Jesus’ name we pray,</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Amen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14</a:t>
            </a:fld>
            <a:endParaRPr lang="en-GB" altLang="en-US"/>
          </a:p>
        </p:txBody>
      </p:sp>
    </p:spTree>
    <p:extLst>
      <p:ext uri="{BB962C8B-B14F-4D97-AF65-F5344CB8AC3E}">
        <p14:creationId xmlns:p14="http://schemas.microsoft.com/office/powerpoint/2010/main" val="349614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Esther with her grandson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Nespo</a:t>
            </a:r>
            <a:r>
              <a:rPr lang="en-US" sz="1800" dirty="0">
                <a:effectLst/>
                <a:latin typeface="Calibri" panose="020F0502020204030204" pitchFamily="34" charset="0"/>
                <a:ea typeface="Calibri" panose="020F0502020204030204" pitchFamily="34" charset="0"/>
                <a:cs typeface="Times New Roman" panose="02020603050405020304" pitchFamily="18" charset="0"/>
              </a:rPr>
              <a:t>. He is very tiny and he loves his granny very much. There is something beautiful about Esther’s warm heart and everyday acts of kindness.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a:t>
            </a:fld>
            <a:endParaRPr lang="en-GB" altLang="en-US"/>
          </a:p>
        </p:txBody>
      </p:sp>
    </p:spTree>
    <p:extLst>
      <p:ext uri="{BB962C8B-B14F-4D97-AF65-F5344CB8AC3E}">
        <p14:creationId xmlns:p14="http://schemas.microsoft.com/office/powerpoint/2010/main" val="288569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Esther and her family live in a country called Malawi, which is part of the continent of Africa.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Have any of you ever heard of Malawi? Let me tell you a little bit about it.</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316002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capital city of Malawi is called Lilongwe. It is a big city, with over one million people living in it. Esther and her family live in a place called Balaka, which is a township in the south of Malawi. It has schools, churches, a bank and shops. Does that sound a bit like where you live too?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345453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people of Malawi are known to be so friendly that Malawi is sometimes called the ‘Heart of Africa’!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5</a:t>
            </a:fld>
            <a:endParaRPr lang="en-GB" altLang="en-US"/>
          </a:p>
        </p:txBody>
      </p:sp>
    </p:spTree>
    <p:extLst>
      <p:ext uri="{BB962C8B-B14F-4D97-AF65-F5344CB8AC3E}">
        <p14:creationId xmlns:p14="http://schemas.microsoft.com/office/powerpoint/2010/main" val="222711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Christian Aid loves to help farmers grow lots of delicious food. Which is why they are helping Esther and her family as they work hard on her farm to grow a very special crop that you can see here – the teeny tiny pigeon pea. They don’t really look like pigeons though, do they?! Why do you think they’re called pigeon peas? Those are all really good guesses! The reason they’re called that is that they used to be used to feed pigeons – but not anymore. Now, they’re being used to change lives!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6</a:t>
            </a:fld>
            <a:endParaRPr lang="en-GB" altLang="en-US"/>
          </a:p>
        </p:txBody>
      </p:sp>
    </p:spTree>
    <p:extLst>
      <p:ext uri="{BB962C8B-B14F-4D97-AF65-F5344CB8AC3E}">
        <p14:creationId xmlns:p14="http://schemas.microsoft.com/office/powerpoint/2010/main" val="100011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reason Christian Aid is helping farmers in Malawi to grow pigeon peas is because they are a super pea! They are cheap and easy to grow. They don’t need lots of water. And they don’t need lots of fertilizer!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this is great for Esther, and lots of other farmers, because the climate in Malawi is changing, which means less rain, and farming tools now cost an awful lot of money! Have you heard grown ups complaining about how expensive things are? It’s just the same in Malawi.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7</a:t>
            </a:fld>
            <a:endParaRPr lang="en-GB" altLang="en-US"/>
          </a:p>
        </p:txBody>
      </p:sp>
    </p:spTree>
    <p:extLst>
      <p:ext uri="{BB962C8B-B14F-4D97-AF65-F5344CB8AC3E}">
        <p14:creationId xmlns:p14="http://schemas.microsoft.com/office/powerpoint/2010/main" val="305462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Esther can use these super-peas to make lots of delicious food, including bread and stew, for her family and friends, and she can sell these to her community.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Nespo</a:t>
            </a:r>
            <a:r>
              <a:rPr lang="en-US" sz="1800" dirty="0">
                <a:effectLst/>
                <a:latin typeface="Calibri" panose="020F0502020204030204" pitchFamily="34" charset="0"/>
                <a:ea typeface="Calibri" panose="020F0502020204030204" pitchFamily="34" charset="0"/>
                <a:cs typeface="Times New Roman" panose="02020603050405020304" pitchFamily="18" charset="0"/>
              </a:rPr>
              <a:t> absolutely loves his granny’s pigeon pea bread and gets very grumpy if she hasn’t made him any. It really does look delicious!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8</a:t>
            </a:fld>
            <a:endParaRPr lang="en-GB" altLang="en-US"/>
          </a:p>
        </p:txBody>
      </p:sp>
    </p:spTree>
    <p:extLst>
      <p:ext uri="{BB962C8B-B14F-4D97-AF65-F5344CB8AC3E}">
        <p14:creationId xmlns:p14="http://schemas.microsoft.com/office/powerpoint/2010/main" val="242564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Christian Aid’s help, Esther is also able to sell her pigeon peas to large companies, for a good price, and these companies send the pigeon peas to countries all over the world, including  India, Pakistan and Malaysia.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9</a:t>
            </a:fld>
            <a:endParaRPr lang="en-GB" altLang="en-US"/>
          </a:p>
        </p:txBody>
      </p:sp>
    </p:spTree>
    <p:extLst>
      <p:ext uri="{BB962C8B-B14F-4D97-AF65-F5344CB8AC3E}">
        <p14:creationId xmlns:p14="http://schemas.microsoft.com/office/powerpoint/2010/main" val="338580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solidFill>
                  <a:srgbClr val="EA1017"/>
                </a:solidFill>
                <a:latin typeface="Arial" panose="020B0604020202020204" pitchFamily="34" charset="0"/>
                <a:cs typeface="Arial" panose="020B0604020202020204" pitchFamily="34" charset="0"/>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a:solidFill>
                  <a:srgbClr val="EA1017"/>
                </a:solidFill>
              </a:defRPr>
            </a:lvl1p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457200" indent="-457200">
              <a:buClr>
                <a:srgbClr val="EA1017"/>
              </a:buClr>
              <a:buFont typeface="Arial" panose="020B0604020202020204" pitchFamily="34" charset="0"/>
              <a:buChar char="•"/>
              <a:tabLst/>
              <a:defRPr>
                <a:latin typeface="+mn-lt"/>
              </a:defRPr>
            </a:lvl1pPr>
            <a:lvl2pPr marL="712788" indent="-288925">
              <a:tabLst/>
              <a:defRPr sz="2400">
                <a:latin typeface="+mn-lt"/>
              </a:defRPr>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Clr>
                <a:srgbClr val="EA1017"/>
              </a:buClr>
              <a:buFont typeface="Arial" panose="020B0604020202020204" pitchFamily="34" charset="0"/>
              <a:buChar char="•"/>
              <a:tabLst/>
              <a:defRPr sz="3600">
                <a:latin typeface="+mn-lt"/>
              </a:defRPr>
            </a:lvl1pPr>
            <a:lvl2pPr marL="407988" indent="174625">
              <a:tabLst/>
              <a:defRPr sz="2800">
                <a:latin typeface="+mn-lt"/>
              </a:defRPr>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Clr>
                <a:srgbClr val="EA1017"/>
              </a:buClr>
              <a:buFont typeface="Arial" panose="020B0604020202020204" pitchFamily="34" charset="0"/>
              <a:buChar char="•"/>
              <a:defRPr>
                <a:latin typeface="+mn-lt"/>
              </a:defRPr>
            </a:lvl1pPr>
            <a:lvl2pPr marL="806450" indent="-361950">
              <a:tabLst/>
              <a:defRPr>
                <a:latin typeface="+mn-l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a:solidFill>
                  <a:srgbClr val="EA1017"/>
                </a:solidFill>
              </a:defRPr>
            </a:lvl1p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540866" y="366143"/>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l"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573732" y="365125"/>
            <a:ext cx="7886700" cy="759619"/>
          </a:xfrm>
          <a:prstGeom prst="rect">
            <a:avLst/>
          </a:prstGeom>
        </p:spPr>
        <p:txBody>
          <a:bodyPr vert="horz" lIns="91440" tIns="45720" rIns="91440" bIns="45720" rtlCol="0" anchor="t">
            <a:noAutofit/>
          </a:bodyPr>
          <a:lstStyle>
            <a:lvl1pPr algn="l">
              <a:defRPr/>
            </a:lvl1p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660673"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456360"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i="0">
                <a:latin typeface="Arial" panose="020B0604020202020204" pitchFamily="34" charset="0"/>
                <a:ea typeface="Open Sans" panose="020B0606030504020204" pitchFamily="34" charset="0"/>
                <a:cs typeface="Arial" panose="020B0604020202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solidFill>
                  <a:srgbClr val="EA1017"/>
                </a:solidFill>
                <a:latin typeface="Arial" panose="020B0604020202020204" pitchFamily="34" charset="0"/>
                <a:cs typeface="Arial" panose="020B0604020202020204" pitchFamily="34" charset="0"/>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solidFill>
                  <a:srgbClr val="EA1017"/>
                </a:solidFill>
                <a:latin typeface="Arial" panose="020B0604020202020204" pitchFamily="34" charset="0"/>
                <a:cs typeface="Arial" panose="020B0604020202020204" pitchFamily="34" charset="0"/>
              </a:defRPr>
            </a:lvl1pPr>
          </a:lstStyle>
          <a:p>
            <a:pPr lvl="0"/>
            <a:r>
              <a:rPr lang="en-GB"/>
              <a:t>‘Short quote  </a:t>
            </a:r>
          </a:p>
          <a:p>
            <a:pPr lvl="0"/>
            <a:r>
              <a:rPr lang="en-GB"/>
              <a:t> over photo’</a:t>
            </a:r>
            <a:endParaRPr lang="en-US"/>
          </a:p>
        </p:txBody>
      </p:sp>
    </p:spTree>
    <p:extLst>
      <p:ext uri="{BB962C8B-B14F-4D97-AF65-F5344CB8AC3E}">
        <p14:creationId xmlns:p14="http://schemas.microsoft.com/office/powerpoint/2010/main" val="2946456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Large phot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2ACDCD-8EAE-A24B-969C-160F690A5396}"/>
              </a:ext>
            </a:extLst>
          </p:cNvPr>
          <p:cNvSpPr>
            <a:spLocks noGrp="1"/>
          </p:cNvSpPr>
          <p:nvPr>
            <p:ph type="body" sz="quarter" idx="10" hasCustomPrompt="1"/>
          </p:nvPr>
        </p:nvSpPr>
        <p:spPr>
          <a:xfrm>
            <a:off x="900112" y="333375"/>
            <a:ext cx="7290290" cy="914400"/>
          </a:xfrm>
          <a:prstGeom prst="rect">
            <a:avLst/>
          </a:prstGeom>
        </p:spPr>
        <p:txBody>
          <a:bodyPr/>
          <a:lstStyle>
            <a:lvl1pPr marL="0" indent="0">
              <a:buNone/>
              <a:defRPr sz="3000" b="1" i="0">
                <a:solidFill>
                  <a:srgbClr val="FF0000"/>
                </a:solidFill>
                <a:latin typeface="Mokoko XBold" panose="02060503020203020204" pitchFamily="18" charset="77"/>
                <a:cs typeface="Mokoko XBold" panose="02060503020203020204"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Short title goes here</a:t>
            </a:r>
          </a:p>
        </p:txBody>
      </p:sp>
      <p:sp>
        <p:nvSpPr>
          <p:cNvPr id="8" name="Media Placeholder 7">
            <a:extLst>
              <a:ext uri="{FF2B5EF4-FFF2-40B4-BE49-F238E27FC236}">
                <a16:creationId xmlns:a16="http://schemas.microsoft.com/office/drawing/2014/main" id="{79F7114E-0355-274D-9EF4-35702BB82E9C}"/>
              </a:ext>
            </a:extLst>
          </p:cNvPr>
          <p:cNvSpPr>
            <a:spLocks noGrp="1"/>
          </p:cNvSpPr>
          <p:nvPr>
            <p:ph type="media" sz="quarter" idx="11"/>
          </p:nvPr>
        </p:nvSpPr>
        <p:spPr>
          <a:xfrm>
            <a:off x="0" y="0"/>
            <a:ext cx="9144000" cy="6858000"/>
          </a:xfrm>
          <a:prstGeom prst="rect">
            <a:avLst/>
          </a:prstGeom>
        </p:spPr>
        <p:txBody>
          <a:bodyPr/>
          <a:lstStyle>
            <a:lvl1pPr marL="0" indent="0" algn="ctr">
              <a:buFontTx/>
              <a:buNone/>
              <a:defRPr/>
            </a:lvl1pPr>
          </a:lstStyle>
          <a:p>
            <a:endParaRPr lang="en-US" dirty="0"/>
          </a:p>
          <a:p>
            <a:endParaRPr lang="en-US" dirty="0"/>
          </a:p>
          <a:p>
            <a:endParaRPr lang="en-US" dirty="0"/>
          </a:p>
          <a:p>
            <a:endParaRPr lang="en-US" dirty="0"/>
          </a:p>
          <a:p>
            <a:endParaRPr lang="en-US" dirty="0"/>
          </a:p>
          <a:p>
            <a:endParaRPr lang="en-US" dirty="0"/>
          </a:p>
          <a:p>
            <a:r>
              <a:rPr lang="en-US" dirty="0"/>
              <a:t>Photo</a:t>
            </a:r>
          </a:p>
        </p:txBody>
      </p:sp>
    </p:spTree>
    <p:extLst>
      <p:ext uri="{BB962C8B-B14F-4D97-AF65-F5344CB8AC3E}">
        <p14:creationId xmlns:p14="http://schemas.microsoft.com/office/powerpoint/2010/main" val="262677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B3202-C3D7-4519-A1C3-4EB99E15AFE9}"/>
              </a:ext>
            </a:extLst>
          </p:cNvPr>
          <p:cNvSpPr>
            <a:spLocks noGrp="1"/>
          </p:cNvSpPr>
          <p:nvPr>
            <p:ph type="dt" sz="half" idx="10"/>
          </p:nvPr>
        </p:nvSpPr>
        <p:spPr/>
        <p:txBody>
          <a:bodyPr/>
          <a:lstStyle/>
          <a:p>
            <a:fld id="{7478B954-6F54-41B8-8B4D-585B7B761216}" type="datetimeFigureOut">
              <a:rPr lang="en-GB" smtClean="0"/>
              <a:t>08/03/2023</a:t>
            </a:fld>
            <a:endParaRPr lang="en-GB"/>
          </a:p>
        </p:txBody>
      </p:sp>
      <p:sp>
        <p:nvSpPr>
          <p:cNvPr id="3" name="Footer Placeholder 2">
            <a:extLst>
              <a:ext uri="{FF2B5EF4-FFF2-40B4-BE49-F238E27FC236}">
                <a16:creationId xmlns:a16="http://schemas.microsoft.com/office/drawing/2014/main" id="{069CEA49-2DE3-4765-BF89-7BA5D46D3B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A60BD6-05EF-4087-99AF-3441A6E5DBF6}"/>
              </a:ext>
            </a:extLst>
          </p:cNvPr>
          <p:cNvSpPr>
            <a:spLocks noGrp="1"/>
          </p:cNvSpPr>
          <p:nvPr>
            <p:ph type="sldNum" sz="quarter" idx="12"/>
          </p:nvPr>
        </p:nvSpPr>
        <p:spPr/>
        <p:txBody>
          <a:bodyPr/>
          <a:lstStyle/>
          <a:p>
            <a:fld id="{533C7697-3865-460A-BA0D-C1151BA562EF}" type="slidenum">
              <a:rPr lang="en-GB" smtClean="0"/>
              <a:t>‹#›</a:t>
            </a:fld>
            <a:endParaRPr lang="en-GB"/>
          </a:p>
        </p:txBody>
      </p:sp>
    </p:spTree>
    <p:extLst>
      <p:ext uri="{BB962C8B-B14F-4D97-AF65-F5344CB8AC3E}">
        <p14:creationId xmlns:p14="http://schemas.microsoft.com/office/powerpoint/2010/main" val="364438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8825-5137-05FD-7A12-4B36B3182E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F50292-F55E-D353-BDC3-719229A400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C4B577-8161-0C76-F846-0D705E8D8E11}"/>
              </a:ext>
            </a:extLst>
          </p:cNvPr>
          <p:cNvSpPr>
            <a:spLocks noGrp="1"/>
          </p:cNvSpPr>
          <p:nvPr>
            <p:ph type="dt" sz="half" idx="10"/>
          </p:nvPr>
        </p:nvSpPr>
        <p:spPr/>
        <p:txBody>
          <a:bodyPr/>
          <a:lstStyle/>
          <a:p>
            <a:fld id="{4C62D38D-6941-412F-B44B-62919DAED105}" type="datetimeFigureOut">
              <a:rPr lang="en-GB" smtClean="0"/>
              <a:t>08/03/2023</a:t>
            </a:fld>
            <a:endParaRPr lang="en-GB"/>
          </a:p>
        </p:txBody>
      </p:sp>
      <p:sp>
        <p:nvSpPr>
          <p:cNvPr id="5" name="Footer Placeholder 4">
            <a:extLst>
              <a:ext uri="{FF2B5EF4-FFF2-40B4-BE49-F238E27FC236}">
                <a16:creationId xmlns:a16="http://schemas.microsoft.com/office/drawing/2014/main" id="{BDABD1C9-6548-EBD5-21FA-1E98B6F312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6DB7B6-AC28-322B-99D6-F8B8870246FB}"/>
              </a:ext>
            </a:extLst>
          </p:cNvPr>
          <p:cNvSpPr>
            <a:spLocks noGrp="1"/>
          </p:cNvSpPr>
          <p:nvPr>
            <p:ph type="sldNum" sz="quarter" idx="12"/>
          </p:nvPr>
        </p:nvSpPr>
        <p:spPr/>
        <p:txBody>
          <a:bodyPr/>
          <a:lstStyle/>
          <a:p>
            <a:fld id="{F0B9EBFE-1498-4BDC-9AF1-3AFFAD53C4F6}" type="slidenum">
              <a:rPr lang="en-GB" smtClean="0"/>
              <a:t>‹#›</a:t>
            </a:fld>
            <a:endParaRPr lang="en-GB"/>
          </a:p>
        </p:txBody>
      </p:sp>
    </p:spTree>
    <p:extLst>
      <p:ext uri="{BB962C8B-B14F-4D97-AF65-F5344CB8AC3E}">
        <p14:creationId xmlns:p14="http://schemas.microsoft.com/office/powerpoint/2010/main" val="3194309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 Text with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2411760" y="2132856"/>
            <a:ext cx="4445900" cy="3455716"/>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Tx/>
              <a:buNone/>
              <a:tabLst/>
              <a:defRPr b="1">
                <a:latin typeface="Arial" panose="020B0604020202020204" pitchFamily="34" charset="0"/>
                <a:ea typeface="Open Sans" panose="020B0606030504020204" pitchFamily="34" charset="0"/>
                <a:cs typeface="Arial" panose="020B0604020202020204" pitchFamily="34" charset="0"/>
              </a:defRPr>
            </a:lvl1pPr>
          </a:lstStyle>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t>Click on picture icon to insert photo</a:t>
            </a:r>
          </a:p>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dirty="0"/>
          </a:p>
          <a:p>
            <a:endParaRPr lang="en-US" dirty="0"/>
          </a:p>
        </p:txBody>
      </p:sp>
      <p:sp>
        <p:nvSpPr>
          <p:cNvPr id="2" name="Title 1">
            <a:extLst>
              <a:ext uri="{FF2B5EF4-FFF2-40B4-BE49-F238E27FC236}">
                <a16:creationId xmlns:a16="http://schemas.microsoft.com/office/drawing/2014/main" id="{EBB27CA2-1686-024F-B689-5056E7488FA4}"/>
              </a:ext>
            </a:extLst>
          </p:cNvPr>
          <p:cNvSpPr>
            <a:spLocks noGrp="1"/>
          </p:cNvSpPr>
          <p:nvPr>
            <p:ph type="title" hasCustomPrompt="1"/>
          </p:nvPr>
        </p:nvSpPr>
        <p:spPr>
          <a:xfrm>
            <a:off x="656109" y="908720"/>
            <a:ext cx="7831782" cy="1152128"/>
          </a:xfrm>
          <a:prstGeom prst="rect">
            <a:avLst/>
          </a:prstGeom>
        </p:spPr>
        <p:txBody>
          <a:bodyPr anchor="ctr"/>
          <a:lstStyle>
            <a:lvl1pPr>
              <a:defRPr sz="3300" b="1" i="0">
                <a:solidFill>
                  <a:srgbClr val="EA1017"/>
                </a:solidFill>
                <a:latin typeface="Arial" panose="020B0604020202020204" pitchFamily="34" charset="0"/>
                <a:cs typeface="Arial" panose="020B0604020202020204" pitchFamily="34" charset="0"/>
              </a:defRPr>
            </a:lvl1pPr>
          </a:lstStyle>
          <a:p>
            <a:r>
              <a:rPr lang="en-GB" dirty="0"/>
              <a:t>Short title goes here</a:t>
            </a:r>
            <a:endParaRPr lang="en-US" dirty="0"/>
          </a:p>
        </p:txBody>
      </p:sp>
    </p:spTree>
    <p:extLst>
      <p:ext uri="{BB962C8B-B14F-4D97-AF65-F5344CB8AC3E}">
        <p14:creationId xmlns:p14="http://schemas.microsoft.com/office/powerpoint/2010/main" val="3475255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Arial" panose="020B0604020202020204" pitchFamily="34" charset="0"/>
                <a:ea typeface="Open Sans" panose="020B0606030504020204" pitchFamily="34" charset="0"/>
                <a:cs typeface="Arial" panose="020B0604020202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solidFill>
                  <a:srgbClr val="EA1017"/>
                </a:solidFill>
                <a:latin typeface="Arial" panose="020B0604020202020204" pitchFamily="34" charset="0"/>
                <a:cs typeface="Arial" panose="020B0604020202020204" pitchFamily="34" charset="0"/>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solidFill>
                  <a:srgbClr val="EA1017"/>
                </a:solidFill>
                <a:latin typeface="Arial" panose="020B0604020202020204" pitchFamily="34" charset="0"/>
                <a:cs typeface="Arial" panose="020B0604020202020204" pitchFamily="34" charset="0"/>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763689" y="2276872"/>
            <a:ext cx="5544616" cy="2736254"/>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red event title">
    <p:bg>
      <p:bgPr>
        <a:solidFill>
          <a:srgbClr val="F12A1C"/>
        </a:solidFill>
        <a:effectLst/>
      </p:bgPr>
    </p:bg>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b="1" i="0">
                <a:solidFill>
                  <a:schemeClr val="bg1"/>
                </a:solidFill>
                <a:latin typeface="Arial" panose="020B0604020202020204" pitchFamily="34" charset="0"/>
                <a:cs typeface="Arial" panose="020B0604020202020204" pitchFamily="34" charset="0"/>
              </a:rPr>
              <a:t>Event title goes here</a:t>
            </a:r>
            <a:endParaRPr lang="en-US" b="1" i="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0" indent="0">
              <a:buClr>
                <a:srgbClr val="000000"/>
              </a:buClr>
              <a:buSzPct val="80000"/>
              <a:buFont typeface="Arial" panose="020B0604020202020204" pitchFamily="34" charset="0"/>
              <a:buNone/>
              <a:tabLst/>
              <a:defRPr sz="2800">
                <a:latin typeface="+mn-lt"/>
              </a:defRPr>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a:p>
            <a:pPr marL="447675" indent="-447675">
              <a:buBlip>
                <a:blip r:embed="rId2"/>
              </a:buBlip>
            </a:pPr>
            <a:endParaRPr lang="en-GB" sz="3200"/>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solidFill>
                  <a:srgbClr val="EA1017"/>
                </a:solidFill>
                <a:latin typeface="+mj-lt"/>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22.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34EA3E30-89C8-5449-9F71-FB570F5A0C50}"/>
              </a:ext>
            </a:extLst>
          </p:cNvPr>
          <p:cNvSpPr/>
          <p:nvPr userDrawn="1"/>
        </p:nvSpPr>
        <p:spPr>
          <a:xfrm rot="-180000">
            <a:off x="1187624" y="6741368"/>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58532"/>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6797" y="3579"/>
            <a:ext cx="9150796" cy="6863097"/>
          </a:xfrm>
          <a:prstGeom prst="rect">
            <a:avLst/>
          </a:prstGeom>
        </p:spPr>
      </p:pic>
    </p:spTree>
    <p:extLst>
      <p:ext uri="{BB962C8B-B14F-4D97-AF65-F5344CB8AC3E}">
        <p14:creationId xmlns:p14="http://schemas.microsoft.com/office/powerpoint/2010/main" val="1020554475"/>
      </p:ext>
    </p:extLst>
  </p:cSld>
  <p:clrMap bg1="lt1" tx1="dk1" bg2="lt2" tx2="dk2" accent1="accent1" accent2="accent2" accent3="accent3" accent4="accent4" accent5="accent5" accent6="accent6" hlink="hlink" folHlink="folHlink"/>
  <p:sldLayoutIdLst>
    <p:sldLayoutId id="2147483740"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685800" rtl="0" eaLnBrk="1" latinLnBrk="0" hangingPunct="1">
        <a:lnSpc>
          <a:spcPct val="90000"/>
        </a:lnSpc>
        <a:spcBef>
          <a:spcPct val="0"/>
        </a:spcBef>
        <a:buNone/>
        <a:defRPr sz="60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F5818-6EE7-CC4A-963B-F7A52A912D15}"/>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6DE7AD9-C460-B140-8082-7F6298E2CD84}"/>
              </a:ext>
            </a:extLst>
          </p:cNvPr>
          <p:cNvSpPr/>
          <p:nvPr userDrawn="1"/>
        </p:nvSpPr>
        <p:spPr>
          <a:xfrm rot="-180000">
            <a:off x="1187624" y="6741368"/>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 id="2147483738" r:id="rId2"/>
    <p:sldLayoutId id="2147483741" r:id="rId3"/>
    <p:sldLayoutId id="214748374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EA101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7384"/>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6D1B9-E65B-BD45-8D90-9AC6A57760D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7384"/>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EA10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1017"/>
              </a:solidFill>
            </a:endParaRPr>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rtl="0" eaLnBrk="1" fontAlgn="base" hangingPunct="1">
        <a:spcBef>
          <a:spcPct val="0"/>
        </a:spcBef>
        <a:spcAft>
          <a:spcPct val="0"/>
        </a:spcAft>
        <a:defRPr sz="5400" b="1" i="0">
          <a:solidFill>
            <a:srgbClr val="EA1017"/>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6"/>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7"/>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rtl="0" eaLnBrk="1" fontAlgn="base" hangingPunct="1">
        <a:spcBef>
          <a:spcPct val="0"/>
        </a:spcBef>
        <a:spcAft>
          <a:spcPct val="0"/>
        </a:spcAft>
        <a:defRPr sz="5400" b="1" i="0">
          <a:solidFill>
            <a:srgbClr val="EA1017"/>
          </a:solidFill>
          <a:latin typeface="+mj-lt"/>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mn-lt"/>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rtl="0" eaLnBrk="1" fontAlgn="base" hangingPunct="1">
        <a:spcBef>
          <a:spcPct val="0"/>
        </a:spcBef>
        <a:spcAft>
          <a:spcPct val="0"/>
        </a:spcAft>
        <a:defRPr sz="5400" b="1" i="0">
          <a:solidFill>
            <a:srgbClr val="EA1017"/>
          </a:solidFill>
          <a:latin typeface="+mj-lt"/>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mn-lt"/>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nd, tree&#10;&#10;Description automatically generated">
            <a:extLst>
              <a:ext uri="{FF2B5EF4-FFF2-40B4-BE49-F238E27FC236}">
                <a16:creationId xmlns:a16="http://schemas.microsoft.com/office/drawing/2014/main" id="{7CBECC32-EA4D-149D-75ED-E74E3832A131}"/>
              </a:ext>
            </a:extLst>
          </p:cNvPr>
          <p:cNvPicPr>
            <a:picLocks noChangeAspect="1"/>
          </p:cNvPicPr>
          <p:nvPr/>
        </p:nvPicPr>
        <p:blipFill rotWithShape="1">
          <a:blip r:embed="rId3"/>
          <a:srcRect l="13907" r="11712"/>
          <a:stretch/>
        </p:blipFill>
        <p:spPr>
          <a:xfrm>
            <a:off x="0" y="0"/>
            <a:ext cx="9144000" cy="6858000"/>
          </a:xfrm>
          <a:prstGeom prst="rect">
            <a:avLst/>
          </a:prstGeom>
        </p:spPr>
      </p:pic>
      <p:pic>
        <p:nvPicPr>
          <p:cNvPr id="5" name="Picture 4" descr="Logo&#10;&#10;Description automatically generated">
            <a:extLst>
              <a:ext uri="{FF2B5EF4-FFF2-40B4-BE49-F238E27FC236}">
                <a16:creationId xmlns:a16="http://schemas.microsoft.com/office/drawing/2014/main" id="{015F4B48-CE89-2435-B9C4-D3436AA59057}"/>
              </a:ext>
            </a:extLst>
          </p:cNvPr>
          <p:cNvPicPr>
            <a:picLocks noChangeAspect="1"/>
          </p:cNvPicPr>
          <p:nvPr/>
        </p:nvPicPr>
        <p:blipFill>
          <a:blip r:embed="rId4"/>
          <a:stretch>
            <a:fillRect/>
          </a:stretch>
        </p:blipFill>
        <p:spPr>
          <a:xfrm rot="21219833">
            <a:off x="728871" y="5611124"/>
            <a:ext cx="2173356" cy="956537"/>
          </a:xfrm>
          <a:prstGeom prst="rect">
            <a:avLst/>
          </a:prstGeom>
        </p:spPr>
      </p:pic>
    </p:spTree>
    <p:extLst>
      <p:ext uri="{BB962C8B-B14F-4D97-AF65-F5344CB8AC3E}">
        <p14:creationId xmlns:p14="http://schemas.microsoft.com/office/powerpoint/2010/main" val="2871741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floor, indoor&#10;&#10;Description automatically generated">
            <a:extLst>
              <a:ext uri="{FF2B5EF4-FFF2-40B4-BE49-F238E27FC236}">
                <a16:creationId xmlns:a16="http://schemas.microsoft.com/office/drawing/2014/main" id="{3943050F-202C-ABE7-CFB9-51CC26F11E92}"/>
              </a:ext>
            </a:extLst>
          </p:cNvPr>
          <p:cNvPicPr>
            <a:picLocks noChangeAspect="1"/>
          </p:cNvPicPr>
          <p:nvPr/>
        </p:nvPicPr>
        <p:blipFill rotWithShape="1">
          <a:blip r:embed="rId3"/>
          <a:srcRect l="22134" t="20441" r="24488" b="14265"/>
          <a:stretch/>
        </p:blipFill>
        <p:spPr>
          <a:xfrm>
            <a:off x="3364633" y="192740"/>
            <a:ext cx="2438401" cy="1990166"/>
          </a:xfrm>
          <a:prstGeom prst="rect">
            <a:avLst/>
          </a:prstGeom>
        </p:spPr>
      </p:pic>
      <p:pic>
        <p:nvPicPr>
          <p:cNvPr id="14" name="Picture 13">
            <a:extLst>
              <a:ext uri="{FF2B5EF4-FFF2-40B4-BE49-F238E27FC236}">
                <a16:creationId xmlns:a16="http://schemas.microsoft.com/office/drawing/2014/main" id="{D4DED28D-9B36-4E34-B007-D02759C34353}"/>
              </a:ext>
            </a:extLst>
          </p:cNvPr>
          <p:cNvPicPr>
            <a:picLocks noChangeAspect="1"/>
          </p:cNvPicPr>
          <p:nvPr/>
        </p:nvPicPr>
        <p:blipFill>
          <a:blip r:embed="rId4"/>
          <a:stretch>
            <a:fillRect/>
          </a:stretch>
        </p:blipFill>
        <p:spPr>
          <a:xfrm>
            <a:off x="5619465" y="2326990"/>
            <a:ext cx="3410617" cy="2069549"/>
          </a:xfrm>
          <a:prstGeom prst="rect">
            <a:avLst/>
          </a:prstGeom>
        </p:spPr>
      </p:pic>
      <p:pic>
        <p:nvPicPr>
          <p:cNvPr id="16" name="Picture 15">
            <a:extLst>
              <a:ext uri="{FF2B5EF4-FFF2-40B4-BE49-F238E27FC236}">
                <a16:creationId xmlns:a16="http://schemas.microsoft.com/office/drawing/2014/main" id="{CA2E7FA7-FB79-E805-589B-91979CE09E7B}"/>
              </a:ext>
            </a:extLst>
          </p:cNvPr>
          <p:cNvPicPr>
            <a:picLocks noChangeAspect="1"/>
          </p:cNvPicPr>
          <p:nvPr/>
        </p:nvPicPr>
        <p:blipFill rotWithShape="1">
          <a:blip r:embed="rId5"/>
          <a:srcRect b="18263"/>
          <a:stretch/>
        </p:blipFill>
        <p:spPr>
          <a:xfrm>
            <a:off x="2878526" y="4595711"/>
            <a:ext cx="3410617" cy="2069549"/>
          </a:xfrm>
          <a:prstGeom prst="rect">
            <a:avLst/>
          </a:prstGeom>
        </p:spPr>
      </p:pic>
      <p:pic>
        <p:nvPicPr>
          <p:cNvPr id="18" name="Picture 17" descr="A picture containing cow, ground, outdoor, grass&#10;&#10;Description automatically generated">
            <a:extLst>
              <a:ext uri="{FF2B5EF4-FFF2-40B4-BE49-F238E27FC236}">
                <a16:creationId xmlns:a16="http://schemas.microsoft.com/office/drawing/2014/main" id="{4A17275B-EFA1-F082-F422-D7B35C05214A}"/>
              </a:ext>
            </a:extLst>
          </p:cNvPr>
          <p:cNvPicPr>
            <a:picLocks noChangeAspect="1"/>
          </p:cNvPicPr>
          <p:nvPr/>
        </p:nvPicPr>
        <p:blipFill>
          <a:blip r:embed="rId6"/>
          <a:stretch>
            <a:fillRect/>
          </a:stretch>
        </p:blipFill>
        <p:spPr>
          <a:xfrm>
            <a:off x="97307" y="2326990"/>
            <a:ext cx="3570662" cy="2069549"/>
          </a:xfrm>
          <a:prstGeom prst="rect">
            <a:avLst/>
          </a:prstGeom>
        </p:spPr>
      </p:pic>
      <p:sp>
        <p:nvSpPr>
          <p:cNvPr id="21" name="Arrow: Left 20">
            <a:extLst>
              <a:ext uri="{FF2B5EF4-FFF2-40B4-BE49-F238E27FC236}">
                <a16:creationId xmlns:a16="http://schemas.microsoft.com/office/drawing/2014/main" id="{31A76D5C-9DD6-1DEC-2D80-287451654BE0}"/>
              </a:ext>
            </a:extLst>
          </p:cNvPr>
          <p:cNvSpPr/>
          <p:nvPr/>
        </p:nvSpPr>
        <p:spPr>
          <a:xfrm rot="19257827" flipV="1">
            <a:off x="2639523" y="2079044"/>
            <a:ext cx="1450220" cy="6060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ACF52D3E-08DD-1099-84E6-CFF089D18392}"/>
              </a:ext>
            </a:extLst>
          </p:cNvPr>
          <p:cNvPicPr>
            <a:picLocks noChangeAspect="1"/>
          </p:cNvPicPr>
          <p:nvPr/>
        </p:nvPicPr>
        <p:blipFill>
          <a:blip r:embed="rId7"/>
          <a:stretch>
            <a:fillRect/>
          </a:stretch>
        </p:blipFill>
        <p:spPr>
          <a:xfrm rot="15986000">
            <a:off x="5110803" y="1842534"/>
            <a:ext cx="1225402" cy="1079086"/>
          </a:xfrm>
          <a:prstGeom prst="rect">
            <a:avLst/>
          </a:prstGeom>
        </p:spPr>
      </p:pic>
      <p:pic>
        <p:nvPicPr>
          <p:cNvPr id="23" name="Picture 22">
            <a:extLst>
              <a:ext uri="{FF2B5EF4-FFF2-40B4-BE49-F238E27FC236}">
                <a16:creationId xmlns:a16="http://schemas.microsoft.com/office/drawing/2014/main" id="{57B6B135-5345-C5EF-88C4-27C7B72FF80D}"/>
              </a:ext>
            </a:extLst>
          </p:cNvPr>
          <p:cNvPicPr>
            <a:picLocks noChangeAspect="1"/>
          </p:cNvPicPr>
          <p:nvPr/>
        </p:nvPicPr>
        <p:blipFill>
          <a:blip r:embed="rId7"/>
          <a:stretch>
            <a:fillRect/>
          </a:stretch>
        </p:blipFill>
        <p:spPr>
          <a:xfrm rot="18553868">
            <a:off x="3447614" y="2323718"/>
            <a:ext cx="2281374" cy="2008971"/>
          </a:xfrm>
          <a:prstGeom prst="rect">
            <a:avLst/>
          </a:prstGeom>
        </p:spPr>
      </p:pic>
    </p:spTree>
    <p:extLst>
      <p:ext uri="{BB962C8B-B14F-4D97-AF65-F5344CB8AC3E}">
        <p14:creationId xmlns:p14="http://schemas.microsoft.com/office/powerpoint/2010/main" val="2351998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C14FEF-DF51-736C-00B1-5FAC1C3A89E2}"/>
              </a:ext>
            </a:extLst>
          </p:cNvPr>
          <p:cNvSpPr txBox="1"/>
          <p:nvPr/>
        </p:nvSpPr>
        <p:spPr>
          <a:xfrm>
            <a:off x="4711257" y="1037230"/>
            <a:ext cx="3750356" cy="461665"/>
          </a:xfrm>
          <a:prstGeom prst="rect">
            <a:avLst/>
          </a:prstGeom>
          <a:noFill/>
        </p:spPr>
        <p:txBody>
          <a:bodyPr wrap="square">
            <a:spAutoFit/>
          </a:bodyPr>
          <a:lstStyle/>
          <a:p>
            <a:r>
              <a:rPr lang="en-GB" kern="100" dirty="0">
                <a:effectLst/>
                <a:ea typeface="Calibri" panose="020F050202020403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C5B34DD3-4FD3-8EE2-9437-D7929801328E}"/>
              </a:ext>
            </a:extLst>
          </p:cNvPr>
          <p:cNvPicPr>
            <a:picLocks noChangeAspect="1"/>
          </p:cNvPicPr>
          <p:nvPr/>
        </p:nvPicPr>
        <p:blipFill>
          <a:blip r:embed="rId3"/>
          <a:stretch>
            <a:fillRect/>
          </a:stretch>
        </p:blipFill>
        <p:spPr>
          <a:xfrm>
            <a:off x="825945" y="394447"/>
            <a:ext cx="7081351" cy="5426323"/>
          </a:xfrm>
          <a:prstGeom prst="rect">
            <a:avLst/>
          </a:prstGeom>
        </p:spPr>
      </p:pic>
    </p:spTree>
    <p:extLst>
      <p:ext uri="{BB962C8B-B14F-4D97-AF65-F5344CB8AC3E}">
        <p14:creationId xmlns:p14="http://schemas.microsoft.com/office/powerpoint/2010/main" val="2670874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C14FEF-DF51-736C-00B1-5FAC1C3A89E2}"/>
              </a:ext>
            </a:extLst>
          </p:cNvPr>
          <p:cNvSpPr txBox="1"/>
          <p:nvPr/>
        </p:nvSpPr>
        <p:spPr>
          <a:xfrm>
            <a:off x="4711257" y="1037230"/>
            <a:ext cx="3750356" cy="461665"/>
          </a:xfrm>
          <a:prstGeom prst="rect">
            <a:avLst/>
          </a:prstGeom>
          <a:noFill/>
        </p:spPr>
        <p:txBody>
          <a:bodyPr wrap="square">
            <a:spAutoFit/>
          </a:bodyPr>
          <a:lstStyle/>
          <a:p>
            <a:r>
              <a:rPr lang="en-GB" kern="100" dirty="0">
                <a:effectLst/>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67CFB79-9BE5-9A1D-48D8-838D782593BE}"/>
              </a:ext>
            </a:extLst>
          </p:cNvPr>
          <p:cNvPicPr>
            <a:picLocks noChangeAspect="1"/>
          </p:cNvPicPr>
          <p:nvPr/>
        </p:nvPicPr>
        <p:blipFill rotWithShape="1">
          <a:blip r:embed="rId3"/>
          <a:srcRect r="66471" b="40343"/>
          <a:stretch/>
        </p:blipFill>
        <p:spPr>
          <a:xfrm>
            <a:off x="0" y="0"/>
            <a:ext cx="4948518" cy="5874558"/>
          </a:xfrm>
          <a:prstGeom prst="rect">
            <a:avLst/>
          </a:prstGeom>
        </p:spPr>
      </p:pic>
      <p:sp>
        <p:nvSpPr>
          <p:cNvPr id="7" name="TextBox 6">
            <a:extLst>
              <a:ext uri="{FF2B5EF4-FFF2-40B4-BE49-F238E27FC236}">
                <a16:creationId xmlns:a16="http://schemas.microsoft.com/office/drawing/2014/main" id="{BC5C2525-5F5D-1941-CBB3-7A97FB4C8AF9}"/>
              </a:ext>
            </a:extLst>
          </p:cNvPr>
          <p:cNvSpPr txBox="1"/>
          <p:nvPr/>
        </p:nvSpPr>
        <p:spPr>
          <a:xfrm>
            <a:off x="5291418" y="1268062"/>
            <a:ext cx="3513095" cy="4293483"/>
          </a:xfrm>
          <a:prstGeom prst="rect">
            <a:avLst/>
          </a:prstGeom>
          <a:noFill/>
        </p:spPr>
        <p:txBody>
          <a:bodyPr wrap="square" rtlCol="0">
            <a:spAutoFit/>
          </a:bodyPr>
          <a:lstStyle/>
          <a:p>
            <a:r>
              <a:rPr lang="en-GB" sz="2100" b="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kingdom of heaven is like a mustard seed that someone took and sowed in his field; it is the smallest of all the seeds, but when it has grown it is the greatest of shrubs and becomes a tree, so that the birds of the air come and make nests in its branches. </a:t>
            </a:r>
          </a:p>
          <a:p>
            <a:pPr algn="r"/>
            <a:endParaRPr lang="en-GB" sz="2100" b="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r"/>
            <a:r>
              <a:rPr lang="en-GB" sz="2100" b="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Matthew 13:31-32 </a:t>
            </a:r>
            <a:endParaRPr lang="en-GB" sz="2100" b="1"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048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C14FEF-DF51-736C-00B1-5FAC1C3A89E2}"/>
              </a:ext>
            </a:extLst>
          </p:cNvPr>
          <p:cNvSpPr txBox="1"/>
          <p:nvPr/>
        </p:nvSpPr>
        <p:spPr>
          <a:xfrm>
            <a:off x="4711257" y="1037230"/>
            <a:ext cx="3750356" cy="461665"/>
          </a:xfrm>
          <a:prstGeom prst="rect">
            <a:avLst/>
          </a:prstGeom>
          <a:noFill/>
        </p:spPr>
        <p:txBody>
          <a:bodyPr wrap="square">
            <a:spAutoFit/>
          </a:bodyPr>
          <a:lstStyle/>
          <a:p>
            <a:r>
              <a:rPr lang="en-GB" kern="100" dirty="0">
                <a:effectLst/>
                <a:ea typeface="Calibri" panose="020F050202020403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25D072CC-5E0B-A329-BE86-2E10A4D790F2}"/>
              </a:ext>
            </a:extLst>
          </p:cNvPr>
          <p:cNvSpPr txBox="1"/>
          <p:nvPr/>
        </p:nvSpPr>
        <p:spPr>
          <a:xfrm>
            <a:off x="245085" y="175456"/>
            <a:ext cx="5725409" cy="1323439"/>
          </a:xfrm>
          <a:prstGeom prst="rect">
            <a:avLst/>
          </a:prstGeom>
          <a:noFill/>
        </p:spPr>
        <p:txBody>
          <a:bodyPr wrap="square">
            <a:spAutoFit/>
          </a:bodyPr>
          <a:lstStyle/>
          <a:p>
            <a:r>
              <a:rPr 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Together, we can help dreams come true </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A00127A9-D226-C228-FBFA-11720CA4EEFD}"/>
              </a:ext>
            </a:extLst>
          </p:cNvPr>
          <p:cNvPicPr>
            <a:picLocks noChangeAspect="1"/>
          </p:cNvPicPr>
          <p:nvPr/>
        </p:nvPicPr>
        <p:blipFill rotWithShape="1">
          <a:blip r:embed="rId3"/>
          <a:srcRect l="11764" t="2540" r="14117" b="24150"/>
          <a:stretch/>
        </p:blipFill>
        <p:spPr>
          <a:xfrm>
            <a:off x="0" y="1498895"/>
            <a:ext cx="9144000" cy="4321875"/>
          </a:xfrm>
          <a:prstGeom prst="rect">
            <a:avLst/>
          </a:prstGeom>
        </p:spPr>
      </p:pic>
    </p:spTree>
    <p:extLst>
      <p:ext uri="{BB962C8B-B14F-4D97-AF65-F5344CB8AC3E}">
        <p14:creationId xmlns:p14="http://schemas.microsoft.com/office/powerpoint/2010/main" val="654608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51144D-BB09-57EB-1F0D-1B9682A4D45A}"/>
              </a:ext>
            </a:extLst>
          </p:cNvPr>
          <p:cNvSpPr/>
          <p:nvPr/>
        </p:nvSpPr>
        <p:spPr>
          <a:xfrm>
            <a:off x="6408204" y="857250"/>
            <a:ext cx="2735796" cy="13949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a:p>
        </p:txBody>
      </p:sp>
      <p:sp>
        <p:nvSpPr>
          <p:cNvPr id="4" name="Slide Number Placeholder 1">
            <a:extLst>
              <a:ext uri="{FF2B5EF4-FFF2-40B4-BE49-F238E27FC236}">
                <a16:creationId xmlns:a16="http://schemas.microsoft.com/office/drawing/2014/main" id="{6EC7146B-1AB7-A264-0584-7C4B35AC64C2}"/>
              </a:ext>
            </a:extLst>
          </p:cNvPr>
          <p:cNvSpPr txBox="1">
            <a:spLocks/>
          </p:cNvSpPr>
          <p:nvPr/>
        </p:nvSpPr>
        <p:spPr>
          <a:xfrm>
            <a:off x="6084168" y="5654277"/>
            <a:ext cx="3005826" cy="323293"/>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a:lstStyle>
          <a:p>
            <a:pPr algn="r"/>
            <a:r>
              <a:rPr lang="en-GB" altLang="en-US" sz="1350" dirty="0">
                <a:solidFill>
                  <a:schemeClr val="bg1"/>
                </a:solidFill>
                <a:latin typeface="Mokoko XBold" panose="02060803020203020204" pitchFamily="18" charset="0"/>
                <a:cs typeface="Mokoko XBold" panose="02060803020203020204" pitchFamily="18" charset="0"/>
              </a:rPr>
              <a:t>Changemakers Conference</a:t>
            </a:r>
          </a:p>
        </p:txBody>
      </p:sp>
      <p:sp>
        <p:nvSpPr>
          <p:cNvPr id="5" name="Title 1">
            <a:extLst>
              <a:ext uri="{FF2B5EF4-FFF2-40B4-BE49-F238E27FC236}">
                <a16:creationId xmlns:a16="http://schemas.microsoft.com/office/drawing/2014/main" id="{4C786FB1-68E0-5629-89D6-E64543BD8951}"/>
              </a:ext>
            </a:extLst>
          </p:cNvPr>
          <p:cNvSpPr>
            <a:spLocks noGrp="1"/>
          </p:cNvSpPr>
          <p:nvPr>
            <p:ph type="title"/>
          </p:nvPr>
        </p:nvSpPr>
        <p:spPr>
          <a:xfrm>
            <a:off x="1179360" y="1881521"/>
            <a:ext cx="6785280" cy="3635576"/>
          </a:xfrm>
        </p:spPr>
        <p:txBody>
          <a:bodyPr>
            <a:noAutofit/>
          </a:bodyPr>
          <a:lstStyle/>
          <a:p>
            <a:r>
              <a:rPr lang="en-US" sz="3000" b="0" dirty="0">
                <a:solidFill>
                  <a:schemeClr val="tx1"/>
                </a:solidFill>
                <a:latin typeface="Mokoko" panose="02060503020203020204" pitchFamily="18" charset="0"/>
                <a:cs typeface="Mokoko" panose="02060503020203020204" pitchFamily="18" charset="0"/>
              </a:rPr>
              <a:t>Father God, </a:t>
            </a: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We give you thanks for the story of Esther</a:t>
            </a: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and her community that helps each other.</a:t>
            </a:r>
            <a:br>
              <a:rPr lang="en-US" sz="3000" b="0" dirty="0">
                <a:solidFill>
                  <a:schemeClr val="tx1"/>
                </a:solidFill>
                <a:latin typeface="Mokoko" panose="02060503020203020204" pitchFamily="18" charset="0"/>
                <a:cs typeface="Mokoko" panose="02060503020203020204" pitchFamily="18" charset="0"/>
              </a:rPr>
            </a:b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May we learn and be inspired</a:t>
            </a: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to be part of Your community that helps others and to help grow Your community around the world, so that everyone can experience life in all its fullness.</a:t>
            </a:r>
            <a:br>
              <a:rPr lang="en-US" sz="3000" b="0" dirty="0">
                <a:solidFill>
                  <a:schemeClr val="tx1"/>
                </a:solidFill>
                <a:latin typeface="Mokoko" panose="02060503020203020204" pitchFamily="18" charset="0"/>
                <a:cs typeface="Mokoko" panose="02060503020203020204" pitchFamily="18" charset="0"/>
              </a:rPr>
            </a:b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In Jesus’ name we pray,</a:t>
            </a:r>
            <a:br>
              <a:rPr lang="en-US" sz="3000" b="0" dirty="0">
                <a:solidFill>
                  <a:schemeClr val="tx1"/>
                </a:solidFill>
                <a:latin typeface="Mokoko" panose="02060503020203020204" pitchFamily="18" charset="0"/>
                <a:cs typeface="Mokoko" panose="02060503020203020204" pitchFamily="18" charset="0"/>
              </a:rPr>
            </a:br>
            <a:r>
              <a:rPr lang="en-US" sz="3000" b="0" dirty="0">
                <a:solidFill>
                  <a:schemeClr val="tx1"/>
                </a:solidFill>
                <a:latin typeface="Mokoko" panose="02060503020203020204" pitchFamily="18" charset="0"/>
                <a:cs typeface="Mokoko" panose="02060503020203020204" pitchFamily="18" charset="0"/>
              </a:rPr>
              <a:t>Amen.</a:t>
            </a:r>
          </a:p>
        </p:txBody>
      </p:sp>
      <p:sp>
        <p:nvSpPr>
          <p:cNvPr id="8" name="Title 1">
            <a:extLst>
              <a:ext uri="{FF2B5EF4-FFF2-40B4-BE49-F238E27FC236}">
                <a16:creationId xmlns:a16="http://schemas.microsoft.com/office/drawing/2014/main" id="{B3A76560-B0F9-CC13-9F3F-BEBD6E1C1299}"/>
              </a:ext>
            </a:extLst>
          </p:cNvPr>
          <p:cNvSpPr txBox="1">
            <a:spLocks/>
          </p:cNvSpPr>
          <p:nvPr/>
        </p:nvSpPr>
        <p:spPr>
          <a:xfrm>
            <a:off x="637496" y="440765"/>
            <a:ext cx="7869008" cy="695790"/>
          </a:xfrm>
          <a:prstGeom prst="rect">
            <a:avLst/>
          </a:prstGeom>
        </p:spPr>
        <p:txBody>
          <a:bodyPr anchor="ctr"/>
          <a:lstStyle>
            <a:lvl1pPr algn="ctr" defTabSz="914400" rtl="0" eaLnBrk="1" latinLnBrk="0" hangingPunct="1">
              <a:lnSpc>
                <a:spcPct val="90000"/>
              </a:lnSpc>
              <a:spcBef>
                <a:spcPct val="0"/>
              </a:spcBef>
              <a:buNone/>
              <a:defRPr sz="4400" b="1" i="0" kern="1200">
                <a:solidFill>
                  <a:srgbClr val="EA1017"/>
                </a:solidFill>
                <a:latin typeface="Arial" panose="020B0604020202020204" pitchFamily="34" charset="0"/>
                <a:ea typeface="+mj-ea"/>
                <a:cs typeface="Arial" panose="020B0604020202020204" pitchFamily="34" charset="0"/>
              </a:defRPr>
            </a:lvl1pPr>
          </a:lstStyle>
          <a:p>
            <a:pPr fontAlgn="auto">
              <a:spcAft>
                <a:spcPts val="0"/>
              </a:spcAft>
            </a:pPr>
            <a:r>
              <a:rPr lang="en-US" sz="3600" dirty="0">
                <a:latin typeface="Mokoko XBold" panose="02060803020203020204" pitchFamily="18" charset="0"/>
                <a:cs typeface="Mokoko XBold" panose="02060803020203020204" pitchFamily="18" charset="0"/>
              </a:rPr>
              <a:t>Thanksgiving Prayer</a:t>
            </a:r>
          </a:p>
        </p:txBody>
      </p:sp>
    </p:spTree>
    <p:extLst>
      <p:ext uri="{BB962C8B-B14F-4D97-AF65-F5344CB8AC3E}">
        <p14:creationId xmlns:p14="http://schemas.microsoft.com/office/powerpoint/2010/main" val="3079540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023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AD6A3-C81B-4E1E-56DA-DE9C57F9775B}"/>
              </a:ext>
            </a:extLst>
          </p:cNvPr>
          <p:cNvSpPr txBox="1"/>
          <p:nvPr/>
        </p:nvSpPr>
        <p:spPr>
          <a:xfrm>
            <a:off x="996288" y="1037230"/>
            <a:ext cx="3391468" cy="461665"/>
          </a:xfrm>
          <a:prstGeom prst="rect">
            <a:avLst/>
          </a:prstGeom>
          <a:noFill/>
        </p:spPr>
        <p:txBody>
          <a:bodyPr wrap="square" rtlCol="0">
            <a:spAutoFit/>
          </a:bodyPr>
          <a:lstStyle/>
          <a:p>
            <a:endParaRPr lang="en-GB" kern="100" dirty="0">
              <a:effectLs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E24F771-C4F9-D6EE-5D90-B01E4D9C5A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6487" r="1121"/>
          <a:stretch/>
        </p:blipFill>
        <p:spPr>
          <a:xfrm>
            <a:off x="1580131" y="269132"/>
            <a:ext cx="3974001" cy="6588868"/>
          </a:xfrm>
          <a:prstGeom prst="rect">
            <a:avLst/>
          </a:prstGeom>
        </p:spPr>
      </p:pic>
      <p:sp>
        <p:nvSpPr>
          <p:cNvPr id="4" name="TextBox 3">
            <a:extLst>
              <a:ext uri="{FF2B5EF4-FFF2-40B4-BE49-F238E27FC236}">
                <a16:creationId xmlns:a16="http://schemas.microsoft.com/office/drawing/2014/main" id="{39604DAF-01E1-EA1E-5960-B57B0F402DF8}"/>
              </a:ext>
            </a:extLst>
          </p:cNvPr>
          <p:cNvSpPr txBox="1"/>
          <p:nvPr/>
        </p:nvSpPr>
        <p:spPr>
          <a:xfrm>
            <a:off x="5825068" y="2459504"/>
            <a:ext cx="2302933" cy="1938992"/>
          </a:xfrm>
          <a:prstGeom prst="rect">
            <a:avLst/>
          </a:prstGeom>
          <a:noFill/>
        </p:spPr>
        <p:txBody>
          <a:bodyPr wrap="square" rtlCol="0">
            <a:sp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Esther and </a:t>
            </a:r>
            <a:r>
              <a:rPr lang="en-US" sz="4000" b="1" dirty="0" err="1">
                <a:latin typeface="Open Sans" panose="020B0606030504020204" pitchFamily="34" charset="0"/>
                <a:ea typeface="Open Sans" panose="020B0606030504020204" pitchFamily="34" charset="0"/>
                <a:cs typeface="Open Sans" panose="020B0606030504020204" pitchFamily="34" charset="0"/>
              </a:rPr>
              <a:t>Nespo</a:t>
            </a:r>
            <a:endParaRPr lang="en-GB" sz="4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446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DD2E7A-9F93-DE49-DB49-2FD35E277195}"/>
              </a:ext>
            </a:extLst>
          </p:cNvPr>
          <p:cNvPicPr>
            <a:picLocks noChangeAspect="1"/>
          </p:cNvPicPr>
          <p:nvPr/>
        </p:nvPicPr>
        <p:blipFill>
          <a:blip r:embed="rId3"/>
          <a:stretch>
            <a:fillRect/>
          </a:stretch>
        </p:blipFill>
        <p:spPr>
          <a:xfrm>
            <a:off x="0" y="0"/>
            <a:ext cx="6462639" cy="6858000"/>
          </a:xfrm>
          <a:prstGeom prst="rect">
            <a:avLst/>
          </a:prstGeom>
        </p:spPr>
      </p:pic>
      <p:sp>
        <p:nvSpPr>
          <p:cNvPr id="19" name="Rectangle 18">
            <a:extLst>
              <a:ext uri="{FF2B5EF4-FFF2-40B4-BE49-F238E27FC236}">
                <a16:creationId xmlns:a16="http://schemas.microsoft.com/office/drawing/2014/main" id="{A4BA890B-4037-DD21-CD5A-51F2F6FEE152}"/>
              </a:ext>
            </a:extLst>
          </p:cNvPr>
          <p:cNvSpPr/>
          <p:nvPr/>
        </p:nvSpPr>
        <p:spPr>
          <a:xfrm>
            <a:off x="5437804" y="4992624"/>
            <a:ext cx="1024835"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997C6A7-967E-634F-7D10-E7D1173121C1}"/>
              </a:ext>
            </a:extLst>
          </p:cNvPr>
          <p:cNvSpPr txBox="1"/>
          <p:nvPr/>
        </p:nvSpPr>
        <p:spPr>
          <a:xfrm>
            <a:off x="6056061" y="2965513"/>
            <a:ext cx="2900817" cy="861774"/>
          </a:xfrm>
          <a:prstGeom prst="rect">
            <a:avLst/>
          </a:prstGeom>
          <a:noFill/>
        </p:spPr>
        <p:txBody>
          <a:bodyPr wrap="square" rtlCol="0">
            <a:spAutoFit/>
          </a:bodyPr>
          <a:lstStyle/>
          <a:p>
            <a:r>
              <a:rPr lang="en-US" sz="5000" b="1" dirty="0">
                <a:latin typeface="Open Sans" panose="020B0606030504020204" pitchFamily="34" charset="0"/>
                <a:ea typeface="Open Sans" panose="020B0606030504020204" pitchFamily="34" charset="0"/>
                <a:cs typeface="Open Sans" panose="020B0606030504020204" pitchFamily="34" charset="0"/>
              </a:rPr>
              <a:t>Malawi</a:t>
            </a:r>
            <a:endParaRPr lang="en-GB" sz="5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016674F9-4627-B2A5-DB8B-F096AF8000B5}"/>
              </a:ext>
            </a:extLst>
          </p:cNvPr>
          <p:cNvSpPr>
            <a:spLocks noGrp="1"/>
          </p:cNvSpPr>
          <p:nvPr>
            <p:ph idx="1"/>
          </p:nvPr>
        </p:nvSpPr>
        <p:spPr/>
        <p:txBody>
          <a:bodyPr/>
          <a:lstStyle/>
          <a:p>
            <a:pPr marL="0" indent="0">
              <a:buNone/>
            </a:pPr>
            <a:endParaRPr lang="en-GB" dirty="0"/>
          </a:p>
        </p:txBody>
      </p:sp>
      <p:pic>
        <p:nvPicPr>
          <p:cNvPr id="17" name="Picture 16">
            <a:extLst>
              <a:ext uri="{FF2B5EF4-FFF2-40B4-BE49-F238E27FC236}">
                <a16:creationId xmlns:a16="http://schemas.microsoft.com/office/drawing/2014/main" id="{38201E73-3432-0EA3-D859-D21F8B0C2701}"/>
              </a:ext>
            </a:extLst>
          </p:cNvPr>
          <p:cNvPicPr>
            <a:picLocks noChangeAspect="1"/>
          </p:cNvPicPr>
          <p:nvPr/>
        </p:nvPicPr>
        <p:blipFill>
          <a:blip r:embed="rId4"/>
          <a:stretch>
            <a:fillRect/>
          </a:stretch>
        </p:blipFill>
        <p:spPr>
          <a:xfrm>
            <a:off x="5649482" y="3827287"/>
            <a:ext cx="2900817" cy="1878280"/>
          </a:xfrm>
          <a:prstGeom prst="rect">
            <a:avLst/>
          </a:prstGeom>
        </p:spPr>
      </p:pic>
      <p:pic>
        <p:nvPicPr>
          <p:cNvPr id="18" name="Picture 17">
            <a:extLst>
              <a:ext uri="{FF2B5EF4-FFF2-40B4-BE49-F238E27FC236}">
                <a16:creationId xmlns:a16="http://schemas.microsoft.com/office/drawing/2014/main" id="{531C185E-E0A7-34FA-47B5-EF077224DFB2}"/>
              </a:ext>
            </a:extLst>
          </p:cNvPr>
          <p:cNvPicPr>
            <a:picLocks noChangeAspect="1"/>
          </p:cNvPicPr>
          <p:nvPr/>
        </p:nvPicPr>
        <p:blipFill>
          <a:blip r:embed="rId5"/>
          <a:stretch>
            <a:fillRect/>
          </a:stretch>
        </p:blipFill>
        <p:spPr>
          <a:xfrm>
            <a:off x="4385034" y="3827287"/>
            <a:ext cx="698035" cy="877897"/>
          </a:xfrm>
          <a:prstGeom prst="rect">
            <a:avLst/>
          </a:prstGeom>
        </p:spPr>
      </p:pic>
    </p:spTree>
    <p:extLst>
      <p:ext uri="{BB962C8B-B14F-4D97-AF65-F5344CB8AC3E}">
        <p14:creationId xmlns:p14="http://schemas.microsoft.com/office/powerpoint/2010/main" val="3395013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7D856B-7273-F6A0-04D1-904D71EE8224}"/>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rot="20819106">
            <a:off x="3190953" y="-159153"/>
            <a:ext cx="3033805" cy="7083933"/>
          </a:xfrm>
          <a:prstGeom prst="rect">
            <a:avLst/>
          </a:prstGeom>
        </p:spPr>
      </p:pic>
      <p:sp>
        <p:nvSpPr>
          <p:cNvPr id="2" name="Title 1">
            <a:extLst>
              <a:ext uri="{FF2B5EF4-FFF2-40B4-BE49-F238E27FC236}">
                <a16:creationId xmlns:a16="http://schemas.microsoft.com/office/drawing/2014/main" id="{D96D765D-7DA0-8D13-6EF0-933383CA8209}"/>
              </a:ext>
            </a:extLst>
          </p:cNvPr>
          <p:cNvSpPr>
            <a:spLocks noGrp="1"/>
          </p:cNvSpPr>
          <p:nvPr>
            <p:ph type="title"/>
          </p:nvPr>
        </p:nvSpPr>
        <p:spPr>
          <a:xfrm>
            <a:off x="5292303" y="4342947"/>
            <a:ext cx="3382309" cy="750714"/>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Balaka</a:t>
            </a: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9E497DA-22D7-C3C9-CC72-87ABA2FBEA37}"/>
              </a:ext>
            </a:extLst>
          </p:cNvPr>
          <p:cNvSpPr txBox="1"/>
          <p:nvPr/>
        </p:nvSpPr>
        <p:spPr>
          <a:xfrm>
            <a:off x="1152482" y="3291556"/>
            <a:ext cx="3237471" cy="861774"/>
          </a:xfrm>
          <a:prstGeom prst="rect">
            <a:avLst/>
          </a:prstGeom>
          <a:noFill/>
        </p:spPr>
        <p:txBody>
          <a:bodyPr wrap="square" rtlCol="0">
            <a:spAutoFit/>
          </a:bodyPr>
          <a:lstStyle/>
          <a:p>
            <a:r>
              <a:rPr lang="en-US" sz="5000" b="1" dirty="0">
                <a:latin typeface="Open Sans" panose="020B0606030504020204" pitchFamily="34" charset="0"/>
                <a:ea typeface="Open Sans" panose="020B0606030504020204" pitchFamily="34" charset="0"/>
                <a:cs typeface="Open Sans" panose="020B0606030504020204" pitchFamily="34" charset="0"/>
              </a:rPr>
              <a:t>Lilongwe</a:t>
            </a:r>
            <a:endParaRPr lang="en-GB" sz="5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1921CAB-BC88-2A35-DC1F-B109F29C97F9}"/>
              </a:ext>
            </a:extLst>
          </p:cNvPr>
          <p:cNvPicPr>
            <a:picLocks noChangeAspect="1"/>
          </p:cNvPicPr>
          <p:nvPr/>
        </p:nvPicPr>
        <p:blipFill rotWithShape="1">
          <a:blip r:embed="rId4">
            <a:clrChange>
              <a:clrFrom>
                <a:srgbClr val="FFFFFF"/>
              </a:clrFrom>
              <a:clrTo>
                <a:srgbClr val="FFFFFF">
                  <a:alpha val="0"/>
                </a:srgbClr>
              </a:clrTo>
            </a:clrChange>
          </a:blip>
          <a:srcRect l="18601" t="9668" r="23623" b="17933"/>
          <a:stretch/>
        </p:blipFill>
        <p:spPr>
          <a:xfrm>
            <a:off x="4039534" y="2916418"/>
            <a:ext cx="994385" cy="1246056"/>
          </a:xfrm>
          <a:prstGeom prst="rect">
            <a:avLst/>
          </a:prstGeom>
        </p:spPr>
      </p:pic>
      <p:pic>
        <p:nvPicPr>
          <p:cNvPr id="15" name="Picture 14">
            <a:extLst>
              <a:ext uri="{FF2B5EF4-FFF2-40B4-BE49-F238E27FC236}">
                <a16:creationId xmlns:a16="http://schemas.microsoft.com/office/drawing/2014/main" id="{D84FC24B-26B8-91C9-EB9F-78165658909F}"/>
              </a:ext>
            </a:extLst>
          </p:cNvPr>
          <p:cNvPicPr>
            <a:picLocks noChangeAspect="1"/>
          </p:cNvPicPr>
          <p:nvPr/>
        </p:nvPicPr>
        <p:blipFill>
          <a:blip r:embed="rId5">
            <a:duotone>
              <a:schemeClr val="accent4">
                <a:shade val="45000"/>
                <a:satMod val="135000"/>
              </a:schemeClr>
              <a:prstClr val="white"/>
            </a:duotone>
          </a:blip>
          <a:stretch>
            <a:fillRect/>
          </a:stretch>
        </p:blipFill>
        <p:spPr>
          <a:xfrm>
            <a:off x="5313624" y="3753867"/>
            <a:ext cx="766845" cy="964437"/>
          </a:xfrm>
          <a:prstGeom prst="rect">
            <a:avLst/>
          </a:prstGeom>
          <a:noFill/>
        </p:spPr>
      </p:pic>
    </p:spTree>
    <p:extLst>
      <p:ext uri="{BB962C8B-B14F-4D97-AF65-F5344CB8AC3E}">
        <p14:creationId xmlns:p14="http://schemas.microsoft.com/office/powerpoint/2010/main" val="4066830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3A059-66B5-7326-DA6C-961337FB2F15}"/>
              </a:ext>
            </a:extLst>
          </p:cNvPr>
          <p:cNvPicPr>
            <a:picLocks noChangeAspect="1"/>
          </p:cNvPicPr>
          <p:nvPr/>
        </p:nvPicPr>
        <p:blipFill rotWithShape="1">
          <a:blip r:embed="rId3"/>
          <a:srcRect l="14918" t="17066" r="13701" b="14400"/>
          <a:stretch/>
        </p:blipFill>
        <p:spPr>
          <a:xfrm>
            <a:off x="322730" y="143436"/>
            <a:ext cx="7956474" cy="5809129"/>
          </a:xfrm>
          <a:prstGeom prst="rect">
            <a:avLst/>
          </a:prstGeom>
        </p:spPr>
      </p:pic>
    </p:spTree>
    <p:extLst>
      <p:ext uri="{BB962C8B-B14F-4D97-AF65-F5344CB8AC3E}">
        <p14:creationId xmlns:p14="http://schemas.microsoft.com/office/powerpoint/2010/main" val="3468437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4543B2-DC03-F464-0ED0-A2C47B23AB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147" y="0"/>
            <a:ext cx="102762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52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4543B2-DC03-F464-0ED0-A2C47B23AB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498" y="-4086"/>
            <a:ext cx="102762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09B273DD-15CF-F482-5BCC-224A5B357D7F}"/>
              </a:ext>
            </a:extLst>
          </p:cNvPr>
          <p:cNvSpPr/>
          <p:nvPr/>
        </p:nvSpPr>
        <p:spPr>
          <a:xfrm>
            <a:off x="342661" y="2098062"/>
            <a:ext cx="896112" cy="841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con&#10;&#10;Description automatically generated">
            <a:extLst>
              <a:ext uri="{FF2B5EF4-FFF2-40B4-BE49-F238E27FC236}">
                <a16:creationId xmlns:a16="http://schemas.microsoft.com/office/drawing/2014/main" id="{0EE5EAA1-2865-AC5C-756B-73D93FE9784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8212" y="364911"/>
            <a:ext cx="3579000" cy="3579000"/>
          </a:xfrm>
          <a:prstGeom prst="rect">
            <a:avLst/>
          </a:prstGeom>
        </p:spPr>
      </p:pic>
      <p:pic>
        <p:nvPicPr>
          <p:cNvPr id="8" name="Picture 7" descr="Icon&#10;&#10;Description automatically generated">
            <a:extLst>
              <a:ext uri="{FF2B5EF4-FFF2-40B4-BE49-F238E27FC236}">
                <a16:creationId xmlns:a16="http://schemas.microsoft.com/office/drawing/2014/main" id="{9B49D76C-C71A-3C27-E6BB-09524C47A6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02339" y="3141150"/>
            <a:ext cx="3420954" cy="342095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FE1D2D5B-B2AE-D771-8F35-BE751E3D8FB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1670" y="3739917"/>
            <a:ext cx="2753172" cy="2753172"/>
          </a:xfrm>
          <a:prstGeom prst="rect">
            <a:avLst/>
          </a:prstGeom>
        </p:spPr>
      </p:pic>
      <p:pic>
        <p:nvPicPr>
          <p:cNvPr id="14" name="Picture 13">
            <a:extLst>
              <a:ext uri="{FF2B5EF4-FFF2-40B4-BE49-F238E27FC236}">
                <a16:creationId xmlns:a16="http://schemas.microsoft.com/office/drawing/2014/main" id="{91E06917-2EF3-1EEA-7BA4-A99988C9F6D1}"/>
              </a:ext>
            </a:extLst>
          </p:cNvPr>
          <p:cNvPicPr>
            <a:picLocks noChangeAspect="1"/>
          </p:cNvPicPr>
          <p:nvPr/>
        </p:nvPicPr>
        <p:blipFill>
          <a:blip r:embed="rId7"/>
          <a:stretch>
            <a:fillRect/>
          </a:stretch>
        </p:blipFill>
        <p:spPr>
          <a:xfrm>
            <a:off x="7828185" y="1883371"/>
            <a:ext cx="954866" cy="896405"/>
          </a:xfrm>
          <a:prstGeom prst="rect">
            <a:avLst/>
          </a:prstGeom>
        </p:spPr>
      </p:pic>
      <p:pic>
        <p:nvPicPr>
          <p:cNvPr id="13" name="Picture 12" descr="Icon&#10;&#10;Description automatically generated">
            <a:extLst>
              <a:ext uri="{FF2B5EF4-FFF2-40B4-BE49-F238E27FC236}">
                <a16:creationId xmlns:a16="http://schemas.microsoft.com/office/drawing/2014/main" id="{F0BEB51D-163C-2632-9FB2-69D7DBAC521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171128" y="1020555"/>
            <a:ext cx="2267712" cy="2267712"/>
          </a:xfrm>
          <a:prstGeom prst="rect">
            <a:avLst/>
          </a:prstGeom>
        </p:spPr>
      </p:pic>
    </p:spTree>
    <p:extLst>
      <p:ext uri="{BB962C8B-B14F-4D97-AF65-F5344CB8AC3E}">
        <p14:creationId xmlns:p14="http://schemas.microsoft.com/office/powerpoint/2010/main" val="4101242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2E07A-73A4-1469-E5D3-59BBEEEF6BBC}"/>
              </a:ext>
            </a:extLst>
          </p:cNvPr>
          <p:cNvPicPr>
            <a:picLocks noChangeAspect="1"/>
          </p:cNvPicPr>
          <p:nvPr/>
        </p:nvPicPr>
        <p:blipFill>
          <a:blip r:embed="rId3"/>
          <a:stretch>
            <a:fillRect/>
          </a:stretch>
        </p:blipFill>
        <p:spPr>
          <a:xfrm>
            <a:off x="-2689412" y="7287"/>
            <a:ext cx="11406437" cy="6850713"/>
          </a:xfrm>
          <a:prstGeom prst="rect">
            <a:avLst/>
          </a:prstGeom>
        </p:spPr>
      </p:pic>
      <p:pic>
        <p:nvPicPr>
          <p:cNvPr id="5" name="Picture 4">
            <a:extLst>
              <a:ext uri="{FF2B5EF4-FFF2-40B4-BE49-F238E27FC236}">
                <a16:creationId xmlns:a16="http://schemas.microsoft.com/office/drawing/2014/main" id="{472972C2-D4D1-02E4-3A5B-75B23044985C}"/>
              </a:ext>
            </a:extLst>
          </p:cNvPr>
          <p:cNvPicPr>
            <a:picLocks noChangeAspect="1"/>
          </p:cNvPicPr>
          <p:nvPr/>
        </p:nvPicPr>
        <p:blipFill rotWithShape="1">
          <a:blip r:embed="rId4"/>
          <a:srcRect l="14706" t="18482" r="45294"/>
          <a:stretch/>
        </p:blipFill>
        <p:spPr>
          <a:xfrm>
            <a:off x="4105835" y="7287"/>
            <a:ext cx="5038165" cy="6850713"/>
          </a:xfrm>
          <a:prstGeom prst="rect">
            <a:avLst/>
          </a:prstGeom>
        </p:spPr>
      </p:pic>
    </p:spTree>
    <p:extLst>
      <p:ext uri="{BB962C8B-B14F-4D97-AF65-F5344CB8AC3E}">
        <p14:creationId xmlns:p14="http://schemas.microsoft.com/office/powerpoint/2010/main" val="1030334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994E4-23DE-DBCA-F8AB-17880692470E}"/>
              </a:ext>
            </a:extLst>
          </p:cNvPr>
          <p:cNvPicPr>
            <a:picLocks noChangeAspect="1"/>
          </p:cNvPicPr>
          <p:nvPr/>
        </p:nvPicPr>
        <p:blipFill rotWithShape="1">
          <a:blip r:embed="rId3"/>
          <a:srcRect r="42778"/>
          <a:stretch/>
        </p:blipFill>
        <p:spPr>
          <a:xfrm>
            <a:off x="-1649915" y="-1084665"/>
            <a:ext cx="6613712" cy="8442727"/>
          </a:xfrm>
          <a:prstGeom prst="rect">
            <a:avLst/>
          </a:prstGeom>
        </p:spPr>
      </p:pic>
      <p:pic>
        <p:nvPicPr>
          <p:cNvPr id="3" name="Picture 2">
            <a:extLst>
              <a:ext uri="{FF2B5EF4-FFF2-40B4-BE49-F238E27FC236}">
                <a16:creationId xmlns:a16="http://schemas.microsoft.com/office/drawing/2014/main" id="{2F395348-A5A5-9DF0-1E6C-3A9083F5B1BF}"/>
              </a:ext>
            </a:extLst>
          </p:cNvPr>
          <p:cNvPicPr>
            <a:picLocks noChangeAspect="1"/>
          </p:cNvPicPr>
          <p:nvPr/>
        </p:nvPicPr>
        <p:blipFill rotWithShape="1">
          <a:blip r:embed="rId4"/>
          <a:srcRect l="8828" t="20208" r="9018" b="19792"/>
          <a:stretch/>
        </p:blipFill>
        <p:spPr>
          <a:xfrm>
            <a:off x="6123844" y="574336"/>
            <a:ext cx="1843088" cy="1225888"/>
          </a:xfrm>
          <a:prstGeom prst="rect">
            <a:avLst/>
          </a:prstGeom>
        </p:spPr>
      </p:pic>
      <p:pic>
        <p:nvPicPr>
          <p:cNvPr id="5" name="Picture 4">
            <a:extLst>
              <a:ext uri="{FF2B5EF4-FFF2-40B4-BE49-F238E27FC236}">
                <a16:creationId xmlns:a16="http://schemas.microsoft.com/office/drawing/2014/main" id="{549BBD94-284E-3B19-A245-614A9C5E0761}"/>
              </a:ext>
            </a:extLst>
          </p:cNvPr>
          <p:cNvPicPr>
            <a:picLocks noChangeAspect="1"/>
          </p:cNvPicPr>
          <p:nvPr/>
        </p:nvPicPr>
        <p:blipFill rotWithShape="1">
          <a:blip r:embed="rId5"/>
          <a:srcRect l="3750"/>
          <a:stretch/>
        </p:blipFill>
        <p:spPr>
          <a:xfrm>
            <a:off x="6134858" y="2737893"/>
            <a:ext cx="1836727" cy="1144973"/>
          </a:xfrm>
          <a:prstGeom prst="rect">
            <a:avLst/>
          </a:prstGeom>
        </p:spPr>
      </p:pic>
      <p:pic>
        <p:nvPicPr>
          <p:cNvPr id="6" name="Picture 5">
            <a:extLst>
              <a:ext uri="{FF2B5EF4-FFF2-40B4-BE49-F238E27FC236}">
                <a16:creationId xmlns:a16="http://schemas.microsoft.com/office/drawing/2014/main" id="{BFBC9270-1D56-9C8A-F0E2-B80FC0A3AFB4}"/>
              </a:ext>
            </a:extLst>
          </p:cNvPr>
          <p:cNvPicPr>
            <a:picLocks noChangeAspect="1"/>
          </p:cNvPicPr>
          <p:nvPr/>
        </p:nvPicPr>
        <p:blipFill rotWithShape="1">
          <a:blip r:embed="rId6"/>
          <a:srcRect l="4219"/>
          <a:stretch/>
        </p:blipFill>
        <p:spPr>
          <a:xfrm>
            <a:off x="6118371" y="4822756"/>
            <a:ext cx="1833798" cy="1148742"/>
          </a:xfrm>
          <a:prstGeom prst="rect">
            <a:avLst/>
          </a:prstGeom>
        </p:spPr>
      </p:pic>
      <p:pic>
        <p:nvPicPr>
          <p:cNvPr id="8" name="Graphic 7" descr="Airplane outline">
            <a:extLst>
              <a:ext uri="{FF2B5EF4-FFF2-40B4-BE49-F238E27FC236}">
                <a16:creationId xmlns:a16="http://schemas.microsoft.com/office/drawing/2014/main" id="{43B5652C-CE76-676F-19B8-88273884F2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87114">
            <a:off x="4233395" y="511891"/>
            <a:ext cx="2046010" cy="2046010"/>
          </a:xfrm>
          <a:prstGeom prst="rect">
            <a:avLst/>
          </a:prstGeom>
        </p:spPr>
      </p:pic>
      <p:pic>
        <p:nvPicPr>
          <p:cNvPr id="9" name="Graphic 8" descr="Airplane outline">
            <a:extLst>
              <a:ext uri="{FF2B5EF4-FFF2-40B4-BE49-F238E27FC236}">
                <a16:creationId xmlns:a16="http://schemas.microsoft.com/office/drawing/2014/main" id="{EABC44DC-0F71-8CA1-A3F6-22DF4D20F5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88848" y="2405995"/>
            <a:ext cx="2046010" cy="2046010"/>
          </a:xfrm>
          <a:prstGeom prst="rect">
            <a:avLst/>
          </a:prstGeom>
        </p:spPr>
      </p:pic>
      <p:pic>
        <p:nvPicPr>
          <p:cNvPr id="10" name="Graphic 9" descr="Airplane outline">
            <a:extLst>
              <a:ext uri="{FF2B5EF4-FFF2-40B4-BE49-F238E27FC236}">
                <a16:creationId xmlns:a16="http://schemas.microsoft.com/office/drawing/2014/main" id="{BAB5B5DC-81A2-89B1-7FD1-1327CFDFB0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62446">
            <a:off x="4104807" y="4245277"/>
            <a:ext cx="2046010" cy="2046010"/>
          </a:xfrm>
          <a:prstGeom prst="rect">
            <a:avLst/>
          </a:prstGeom>
        </p:spPr>
      </p:pic>
    </p:spTree>
    <p:extLst>
      <p:ext uri="{BB962C8B-B14F-4D97-AF65-F5344CB8AC3E}">
        <p14:creationId xmlns:p14="http://schemas.microsoft.com/office/powerpoint/2010/main" val="399951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243A7142-6AE5-8F4A-8DB3-2A876734CC3B}"/>
    </a:ext>
  </a:extLst>
</a:theme>
</file>

<file path=ppt/theme/theme10.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08FF16CC-09C5-4446-AA02-6D99DEA94AAC}"/>
    </a:ext>
  </a:extLst>
</a:theme>
</file>

<file path=ppt/theme/theme11.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0753934E-6CF9-8643-A66C-17622D966B08}"/>
    </a:ext>
  </a:extLst>
</a:theme>
</file>

<file path=ppt/theme/theme12.xml><?xml version="1.0" encoding="utf-8"?>
<a:theme xmlns:a="http://schemas.openxmlformats.org/drawingml/2006/main" name="Title slide -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descreen 16 by 9 AW" id="{233F0650-277E-8543-98D2-17FD06638A2F}" vid="{28F5E863-487C-3B47-B051-112A7922142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92800DE6-C2EC-2242-876E-EC0287CE60B3}"/>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D7EAA666-3440-EF4E-8C36-AA3AF45BD7AB}"/>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2EEE050E-7074-4349-8D2C-FB90854788B4}"/>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5CC2FB69-6E17-8447-9537-FC8CA6CBFFE8}"/>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ENGLISH 2022" id="{FC80350B-CD93-9F49-9E51-63933DA9732B}" vid="{CD0C44AA-8366-F242-9DAD-0AAF7F8D8B8F}"/>
    </a:ext>
  </a:extLst>
</a:theme>
</file>

<file path=ppt/theme/theme7.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ENGLISH 2022" id="{FC80350B-CD93-9F49-9E51-63933DA9732B}" vid="{F6284A9D-AC11-E443-B8B3-8ABC74E41E37}"/>
    </a:ext>
  </a:extLst>
</a:theme>
</file>

<file path=ppt/theme/theme8.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ENGLISH 2022" id="{FC80350B-CD93-9F49-9E51-63933DA9732B}" vid="{7A1BB7C3-CAA7-A449-8BF7-FD364054D8F2}"/>
    </a:ext>
  </a:extLst>
</a:theme>
</file>

<file path=ppt/theme/theme9.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ENGLISH 2022" id="{FC80350B-CD93-9F49-9E51-63933DA9732B}" vid="{539374C0-5D77-6149-BA1D-919A94A0E66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981EE5ED26824A9A12D23773B18D72" ma:contentTypeVersion="16" ma:contentTypeDescription="Create a new document." ma:contentTypeScope="" ma:versionID="3d3cac2fab4b6e2161d5e0ea8b6beaf1">
  <xsd:schema xmlns:xsd="http://www.w3.org/2001/XMLSchema" xmlns:xs="http://www.w3.org/2001/XMLSchema" xmlns:p="http://schemas.microsoft.com/office/2006/metadata/properties" xmlns:ns2="1ebc303e-8aff-47d3-a05b-6db01262ec41" xmlns:ns3="af84e4ec-eac2-49ff-9a8a-97a82cd3a5ff" xmlns:ns4="05af516d-3959-4b07-9006-c20b9a119ef8" targetNamespace="http://schemas.microsoft.com/office/2006/metadata/properties" ma:root="true" ma:fieldsID="4c4d3e27fd814fc2943b2dffa3546498" ns2:_="" ns3:_="" ns4:_="">
    <xsd:import namespace="1ebc303e-8aff-47d3-a05b-6db01262ec41"/>
    <xsd:import namespace="af84e4ec-eac2-49ff-9a8a-97a82cd3a5ff"/>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c303e-8aff-47d3-a05b-6db01262e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f84e4ec-eac2-49ff-9a8a-97a82cd3a5f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c41a328-277a-484e-a3fb-8fbb57bb0ffe}" ma:internalName="TaxCatchAll" ma:showField="CatchAllData" ma:web="af84e4ec-eac2-49ff-9a8a-97a82cd3a5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1ebc303e-8aff-47d3-a05b-6db01262ec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D3BA6F-952D-4E12-91E4-08A1D5ED4BA8}"/>
</file>

<file path=customXml/itemProps2.xml><?xml version="1.0" encoding="utf-8"?>
<ds:datastoreItem xmlns:ds="http://schemas.openxmlformats.org/officeDocument/2006/customXml" ds:itemID="{96A48280-0A8B-4FC4-BB44-DC38DAC590B1}">
  <ds:schemaRefs>
    <ds:schemaRef ds:uri="http://schemas.microsoft.com/office/infopath/2007/PartnerControls"/>
    <ds:schemaRef ds:uri="http://www.w3.org/XML/1998/namespace"/>
    <ds:schemaRef ds:uri="http://purl.org/dc/terms/"/>
    <ds:schemaRef ds:uri="http://purl.org/dc/elements/1.1/"/>
    <ds:schemaRef ds:uri="http://purl.org/dc/dcmitype/"/>
    <ds:schemaRef ds:uri="http://schemas.openxmlformats.org/package/2006/metadata/core-properties"/>
    <ds:schemaRef ds:uri="05af516d-3959-4b07-9006-c20b9a119ef8"/>
    <ds:schemaRef ds:uri="http://schemas.microsoft.com/office/2006/documentManagement/types"/>
    <ds:schemaRef ds:uri="http://schemas.microsoft.com/office/2006/metadata/properties"/>
    <ds:schemaRef ds:uri="c7bb1ed7-0dc7-4fe6-b9f9-0f81a38dc989"/>
    <ds:schemaRef ds:uri="4ac9c603-397c-4325-a7cc-f4250b4d2864"/>
    <ds:schemaRef ds:uri="2aac1d6f-4114-40cf-8762-d3248c436d36"/>
    <ds:schemaRef ds:uri="8fe71702-a2f1-4361-97e2-d1e810744464"/>
    <ds:schemaRef ds:uri="de56d33f-f15c-4879-a769-df1e0048f764"/>
  </ds:schemaRefs>
</ds:datastoreItem>
</file>

<file path=customXml/itemProps3.xml><?xml version="1.0" encoding="utf-8"?>
<ds:datastoreItem xmlns:ds="http://schemas.openxmlformats.org/officeDocument/2006/customXml" ds:itemID="{AFC82908-ED78-4888-B76F-E4EC8BD0C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Slide - text only</Template>
  <TotalTime>0</TotalTime>
  <Words>1192</Words>
  <Application>Microsoft Office PowerPoint</Application>
  <PresentationFormat>On-screen Show (4:3)</PresentationFormat>
  <Paragraphs>48</Paragraphs>
  <Slides>15</Slides>
  <Notes>14</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15</vt:i4>
      </vt:variant>
    </vt:vector>
  </HeadingPairs>
  <TitlesOfParts>
    <vt:vector size="33" baseType="lpstr">
      <vt:lpstr>Arial</vt:lpstr>
      <vt:lpstr>Calibri</vt:lpstr>
      <vt:lpstr>Mokoko</vt:lpstr>
      <vt:lpstr>Mokoko Trial Extra Bold</vt:lpstr>
      <vt:lpstr>Mokoko XBold</vt:lpstr>
      <vt:lpstr>Open Sans</vt:lpstr>
      <vt:lpstr>Title Slide - text only</vt:lpstr>
      <vt:lpstr>Title slide - with photo</vt:lpstr>
      <vt:lpstr> Title slide - with large photo</vt:lpstr>
      <vt:lpstr>Title slide - White event slide</vt:lpstr>
      <vt:lpstr>Title slide - red event title</vt:lpstr>
      <vt:lpstr>Text slides - Bullet Slides</vt:lpstr>
      <vt:lpstr>Image slide - design 1</vt:lpstr>
      <vt:lpstr>Image slide - design 2</vt:lpstr>
      <vt:lpstr>image slide - Full page image</vt:lpstr>
      <vt:lpstr>End Slides</vt:lpstr>
      <vt:lpstr>7 CA Template - End Slide</vt:lpstr>
      <vt:lpstr>Title slide - Large photo</vt:lpstr>
      <vt:lpstr>PowerPoint Presentation</vt:lpstr>
      <vt:lpstr>PowerPoint Presentation</vt:lpstr>
      <vt:lpstr>PowerPoint Presentation</vt:lpstr>
      <vt:lpstr>Balaka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Father God,  We give you thanks for the story of Esther and her community that helps each other.  May we learn and be inspired to be part of Your community that helps others and to help grow Your community around the world, so that everyone can experience life in all its fullness.  In Jesus’ name we pray, Amen.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Neale</dc:creator>
  <cp:lastModifiedBy>Suzanne Simpson</cp:lastModifiedBy>
  <cp:revision>51</cp:revision>
  <dcterms:created xsi:type="dcterms:W3CDTF">2022-03-01T11:01:06Z</dcterms:created>
  <dcterms:modified xsi:type="dcterms:W3CDTF">2023-03-08T11:03:28Z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0x01010016981EE5ED26824A9A12D23773B18D72</vt:lpwstr>
  </property>
  <property fmtid="{D5CDD505-2E9C-101B-9397-08002B2CF9AE}" pid="20" name="MediaServiceImageTags">
    <vt:lpwstr/>
  </property>
</Properties>
</file>