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7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8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9.xml" ContentType="application/vnd.openxmlformats-officedocument.theme+xml"/>
  <Override PartName="/ppt/slideLayouts/slideLayout19.xml" ContentType="application/vnd.openxmlformats-officedocument.presentationml.slideLayout+xml"/>
  <Override PartName="/ppt/theme/theme10.xml" ContentType="application/vnd.openxmlformats-officedocument.theme+xml"/>
  <Override PartName="/ppt/slideLayouts/slideLayout20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6" r:id="rId4"/>
    <p:sldMasterId id="2147483717" r:id="rId5"/>
    <p:sldMasterId id="2147483731" r:id="rId6"/>
    <p:sldMasterId id="2147483735" r:id="rId7"/>
    <p:sldMasterId id="2147483733" r:id="rId8"/>
    <p:sldMasterId id="2147483648" r:id="rId9"/>
    <p:sldMasterId id="2147483721" r:id="rId10"/>
    <p:sldMasterId id="2147483726" r:id="rId11"/>
    <p:sldMasterId id="2147483722" r:id="rId12"/>
    <p:sldMasterId id="2147483713" r:id="rId13"/>
    <p:sldMasterId id="2147483714" r:id="rId14"/>
  </p:sldMasterIdLst>
  <p:notesMasterIdLst>
    <p:notesMasterId r:id="rId23"/>
  </p:notesMasterIdLst>
  <p:sldIdLst>
    <p:sldId id="256" r:id="rId15"/>
    <p:sldId id="279" r:id="rId16"/>
    <p:sldId id="282" r:id="rId17"/>
    <p:sldId id="283" r:id="rId18"/>
    <p:sldId id="284" r:id="rId19"/>
    <p:sldId id="285" r:id="rId20"/>
    <p:sldId id="286" r:id="rId21"/>
    <p:sldId id="265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s" id="{C6918B2E-0D2E-9847-A519-3C156E7A5B3C}">
          <p14:sldIdLst>
            <p14:sldId id="256"/>
            <p14:sldId id="279"/>
            <p14:sldId id="282"/>
            <p14:sldId id="283"/>
            <p14:sldId id="284"/>
            <p14:sldId id="285"/>
            <p14:sldId id="286"/>
          </p14:sldIdLst>
        </p14:section>
        <p14:section name="End slides" id="{9859243E-B635-2F4B-B063-515CFEEA16C5}">
          <p14:sldIdLst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2A1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74369"/>
  </p:normalViewPr>
  <p:slideViewPr>
    <p:cSldViewPr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23" Type="http://schemas.openxmlformats.org/officeDocument/2006/relationships/notesMaster" Target="notesMasters/notesMaster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DA978D41-7074-40A0-8A8E-A985EF74172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ヒラギノ角ゴ Pro W3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DE5BD2B1-1938-4D49-82F2-06E4AC77EF9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ヒラギノ角ゴ Pro W3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FE5E8D2-C487-794D-B51E-A36D4BAAACB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9" name="Rectangle 5">
            <a:extLst>
              <a:ext uri="{FF2B5EF4-FFF2-40B4-BE49-F238E27FC236}">
                <a16:creationId xmlns:a16="http://schemas.microsoft.com/office/drawing/2014/main" id="{5AE4196D-6121-4CF8-BB11-7EC03D4826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3670" name="Rectangle 6">
            <a:extLst>
              <a:ext uri="{FF2B5EF4-FFF2-40B4-BE49-F238E27FC236}">
                <a16:creationId xmlns:a16="http://schemas.microsoft.com/office/drawing/2014/main" id="{5739531D-E977-492B-89BC-4A5F23C8569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ヒラギノ角ゴ Pro W3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3671" name="Rectangle 7">
            <a:extLst>
              <a:ext uri="{FF2B5EF4-FFF2-40B4-BE49-F238E27FC236}">
                <a16:creationId xmlns:a16="http://schemas.microsoft.com/office/drawing/2014/main" id="{9B85C269-D8CF-43EC-8D7A-09DE5D8AD4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ヒラギノ角ゴ Pro W3" pitchFamily="-84" charset="-128"/>
              </a:defRPr>
            </a:lvl1pPr>
          </a:lstStyle>
          <a:p>
            <a:pPr>
              <a:defRPr/>
            </a:pPr>
            <a:fld id="{8C4377FC-F24F-704B-9E5C-5852303664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AF645-3B47-784D-A360-965741BFCB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0165" y="620688"/>
            <a:ext cx="6823670" cy="4824536"/>
          </a:xfrm>
        </p:spPr>
        <p:txBody>
          <a:bodyPr/>
          <a:lstStyle>
            <a:lvl1pPr>
              <a:defRPr b="1" i="0">
                <a:latin typeface="Mokoko XBold" panose="02060503020203020204" pitchFamily="18" charset="77"/>
                <a:cs typeface="Mokoko XBold" panose="02060503020203020204" pitchFamily="18" charset="77"/>
              </a:defRPr>
            </a:lvl1pPr>
          </a:lstStyle>
          <a:p>
            <a:r>
              <a:rPr lang="en-GB" dirty="0"/>
              <a:t>Short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5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7E7DD47-B7A4-304C-866E-53FA59FC7E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02984" y="3801624"/>
            <a:ext cx="2303908" cy="1206500"/>
          </a:xfrm>
        </p:spPr>
        <p:txBody>
          <a:bodyPr/>
          <a:lstStyle/>
          <a:p>
            <a:pPr lvl="0"/>
            <a:r>
              <a:rPr lang="en-GB" dirty="0"/>
              <a:t>Caption text can go here. Just a short one of about 15 words or so.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1F115BE-32C2-1F4D-9899-AC89E2D7796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88963" y="1349375"/>
            <a:ext cx="5927725" cy="3659188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r>
              <a:rPr lang="en-US" dirty="0"/>
              <a:t>Click on picture icon to insert photo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55382E-5DBE-AB4F-8D10-287BF4B00949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>
          <a:xfrm>
            <a:off x="7884368" y="6349913"/>
            <a:ext cx="1079500" cy="485775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1A3992-5B00-0A42-93B4-D0E70D85126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9" name="Title Placeholder 9">
            <a:extLst>
              <a:ext uri="{FF2B5EF4-FFF2-40B4-BE49-F238E27FC236}">
                <a16:creationId xmlns:a16="http://schemas.microsoft.com/office/drawing/2014/main" id="{9EA94505-B008-B745-85BA-69C41BB4E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7596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One photo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455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773A790D-9499-F54E-A3AB-CB1B713F64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0251" y="3874243"/>
            <a:ext cx="2303908" cy="1206500"/>
          </a:xfrm>
        </p:spPr>
        <p:txBody>
          <a:bodyPr/>
          <a:lstStyle/>
          <a:p>
            <a:pPr lvl="0"/>
            <a:r>
              <a:rPr lang="en-GB" dirty="0"/>
              <a:t>Caption text can go here. Just a short one of about 15 words or so. 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B86033A-8847-7A40-9E1C-B8DDF48CCB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55576" y="1300754"/>
            <a:ext cx="2543175" cy="3795713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on picture icon to insert photo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2041993-15D8-EA4F-B34F-A7343CD9DF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00376" y="1300754"/>
            <a:ext cx="2508250" cy="3811588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r>
              <a:rPr lang="en-US" dirty="0"/>
              <a:t>Click on picture icon to insert photo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0BFB4EC-52AB-3A40-A8D5-761FDD1CE061}"/>
              </a:ext>
            </a:extLst>
          </p:cNvPr>
          <p:cNvSpPr>
            <a:spLocks noGrp="1" noChangeArrowheads="1"/>
          </p:cNvSpPr>
          <p:nvPr>
            <p:ph type="sldNum" sz="quarter" idx="14"/>
          </p:nvPr>
        </p:nvSpPr>
        <p:spPr>
          <a:xfrm>
            <a:off x="7884368" y="6349913"/>
            <a:ext cx="1079500" cy="485775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1A3992-5B00-0A42-93B4-D0E70D85126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1" name="Title Placeholder 9">
            <a:extLst>
              <a:ext uri="{FF2B5EF4-FFF2-40B4-BE49-F238E27FC236}">
                <a16:creationId xmlns:a16="http://schemas.microsoft.com/office/drawing/2014/main" id="{C8A10E32-95F3-8044-BB20-B512B79FC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7596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Two photos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80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8FB03-A776-1D4A-963C-8EA3430FA1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Video </a:t>
            </a:r>
            <a:endParaRPr lang="en-US" dirty="0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4C2DAD14-1745-5848-B6B4-BEFBF1ECD06E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628650" y="1341438"/>
            <a:ext cx="7886700" cy="395922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Insert video here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95F68D-E58C-2541-A8F7-79FE0F959D9F}"/>
              </a:ext>
            </a:extLst>
          </p:cNvPr>
          <p:cNvSpPr>
            <a:spLocks noGrp="1" noChangeArrowheads="1"/>
          </p:cNvSpPr>
          <p:nvPr>
            <p:ph type="sldNum" sz="quarter" idx="14"/>
          </p:nvPr>
        </p:nvSpPr>
        <p:spPr>
          <a:xfrm>
            <a:off x="7884368" y="6349913"/>
            <a:ext cx="1079500" cy="485775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1A3992-5B00-0A42-93B4-D0E70D85126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418975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2EA9252-D54C-DE43-93DE-3F956E756E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1341438"/>
            <a:ext cx="3744913" cy="39592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‘This could be a pull quote from the person in the photo. ‘Because of climate change and drought, I worry a lot about food’ Quote attribution here in this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263CD8-A5EF-6740-8FC8-5E905C12D11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484216" y="1341437"/>
            <a:ext cx="4067175" cy="4390801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r>
              <a:rPr lang="en-US" dirty="0"/>
              <a:t>Click on picture icon to insert photo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894434-55D9-D946-A2A3-6ED3B95C9976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>
          <a:xfrm>
            <a:off x="7884368" y="6349913"/>
            <a:ext cx="1079500" cy="485775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1A3992-5B00-0A42-93B4-D0E70D85126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1" name="Title Placeholder 9">
            <a:extLst>
              <a:ext uri="{FF2B5EF4-FFF2-40B4-BE49-F238E27FC236}">
                <a16:creationId xmlns:a16="http://schemas.microsoft.com/office/drawing/2014/main" id="{6C91AA40-4C4F-5547-8513-9554FCF867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7596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Photo with quote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20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7E7DD47-B7A4-304C-866E-53FA59FC7E7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602984" y="3801624"/>
            <a:ext cx="2303908" cy="1206500"/>
          </a:xfrm>
        </p:spPr>
        <p:txBody>
          <a:bodyPr/>
          <a:lstStyle/>
          <a:p>
            <a:pPr lvl="0"/>
            <a:r>
              <a:rPr lang="en-GB" dirty="0"/>
              <a:t>Caption text can go here. Just a short one of about 15 words or so.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1F115BE-32C2-1F4D-9899-AC89E2D7796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88963" y="1349375"/>
            <a:ext cx="5927725" cy="3659188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r>
              <a:rPr lang="en-US" dirty="0"/>
              <a:t>Click on picture icon to insert photo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55382E-5DBE-AB4F-8D10-287BF4B00949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>
          <a:xfrm>
            <a:off x="7884368" y="6349913"/>
            <a:ext cx="1079500" cy="485775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1A3992-5B00-0A42-93B4-D0E70D85126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9" name="Title Placeholder 9">
            <a:extLst>
              <a:ext uri="{FF2B5EF4-FFF2-40B4-BE49-F238E27FC236}">
                <a16:creationId xmlns:a16="http://schemas.microsoft.com/office/drawing/2014/main" id="{9EA94505-B008-B745-85BA-69C41BB4E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7596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One photo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841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6">
            <a:extLst>
              <a:ext uri="{FF2B5EF4-FFF2-40B4-BE49-F238E27FC236}">
                <a16:creationId xmlns:a16="http://schemas.microsoft.com/office/drawing/2014/main" id="{773A790D-9499-F54E-A3AB-CB1B713F64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0251" y="3874243"/>
            <a:ext cx="2303908" cy="1206500"/>
          </a:xfrm>
        </p:spPr>
        <p:txBody>
          <a:bodyPr/>
          <a:lstStyle/>
          <a:p>
            <a:pPr lvl="0"/>
            <a:r>
              <a:rPr lang="en-GB" dirty="0"/>
              <a:t>Caption text can go here. Just a short one of about 15 words or so. 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B86033A-8847-7A40-9E1C-B8DDF48CCB8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55576" y="1300754"/>
            <a:ext cx="2543175" cy="3795713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on picture icon to insert photo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2041993-15D8-EA4F-B34F-A7343CD9DF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00376" y="1300754"/>
            <a:ext cx="2508250" cy="3811588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r>
              <a:rPr lang="en-US" dirty="0"/>
              <a:t>Click on picture icon to insert photo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0BFB4EC-52AB-3A40-A8D5-761FDD1CE061}"/>
              </a:ext>
            </a:extLst>
          </p:cNvPr>
          <p:cNvSpPr>
            <a:spLocks noGrp="1" noChangeArrowheads="1"/>
          </p:cNvSpPr>
          <p:nvPr>
            <p:ph type="sldNum" sz="quarter" idx="14"/>
          </p:nvPr>
        </p:nvSpPr>
        <p:spPr>
          <a:xfrm>
            <a:off x="7884368" y="6349913"/>
            <a:ext cx="1079500" cy="485775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1A3992-5B00-0A42-93B4-D0E70D85126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1" name="Title Placeholder 9">
            <a:extLst>
              <a:ext uri="{FF2B5EF4-FFF2-40B4-BE49-F238E27FC236}">
                <a16:creationId xmlns:a16="http://schemas.microsoft.com/office/drawing/2014/main" id="{C8A10E32-95F3-8044-BB20-B512B79FC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7596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Two photos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07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8FB03-A776-1D4A-963C-8EA3430FA1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/>
              <a:t>Video </a:t>
            </a:r>
            <a:endParaRPr lang="en-US" dirty="0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4C2DAD14-1745-5848-B6B4-BEFBF1ECD06E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628650" y="1341438"/>
            <a:ext cx="7886700" cy="3959225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Insert video here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95F68D-E58C-2541-A8F7-79FE0F959D9F}"/>
              </a:ext>
            </a:extLst>
          </p:cNvPr>
          <p:cNvSpPr>
            <a:spLocks noGrp="1" noChangeArrowheads="1"/>
          </p:cNvSpPr>
          <p:nvPr>
            <p:ph type="sldNum" sz="quarter" idx="14"/>
          </p:nvPr>
        </p:nvSpPr>
        <p:spPr>
          <a:xfrm>
            <a:off x="7884368" y="6349913"/>
            <a:ext cx="1079500" cy="485775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1A3992-5B00-0A42-93B4-D0E70D85126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42953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 Template - Full page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634300-2072-2042-A089-9D8D1DACE47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on picture icon to insert photo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426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 Template - Full page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47E864-8D36-F042-BC5C-99360AFDC3D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on picture icon to insert photo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B046CD-5BB7-A64D-B639-CEC4D78E96B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692696"/>
            <a:ext cx="4248398" cy="2089150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Mokoko XBold" panose="02060503020203020204" pitchFamily="18" charset="77"/>
                <a:cs typeface="Mokoko XBold" panose="02060503020203020204" pitchFamily="18" charset="77"/>
              </a:defRPr>
            </a:lvl1pPr>
          </a:lstStyle>
          <a:p>
            <a:pPr lvl="0"/>
            <a:r>
              <a:rPr lang="en-GB" dirty="0"/>
              <a:t>‘Short quote over photo’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456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 Template - End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C4B3C2C-AB9F-B54A-BD97-A416705A2A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-49621" y="-12676"/>
            <a:ext cx="9181561" cy="6886170"/>
          </a:xfrm>
          <a:prstGeom prst="rect">
            <a:avLst/>
          </a:prstGeom>
        </p:spPr>
      </p:pic>
      <p:pic>
        <p:nvPicPr>
          <p:cNvPr id="10" name="Picture 9" descr="A close up of a screen&#10;&#10;Description automatically generated">
            <a:extLst>
              <a:ext uri="{FF2B5EF4-FFF2-40B4-BE49-F238E27FC236}">
                <a16:creationId xmlns:a16="http://schemas.microsoft.com/office/drawing/2014/main" id="{852B34F2-14CE-1447-BA31-F878CA442D5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7544" y="5733256"/>
            <a:ext cx="1998536" cy="43803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346A57C-A164-7442-B5F5-20F342AA3AFE}"/>
              </a:ext>
            </a:extLst>
          </p:cNvPr>
          <p:cNvSpPr txBox="1"/>
          <p:nvPr userDrawn="1"/>
        </p:nvSpPr>
        <p:spPr>
          <a:xfrm>
            <a:off x="395536" y="6383893"/>
            <a:ext cx="7920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</a:t>
            </a:r>
            <a:r>
              <a:rPr lang="en-GB" sz="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Wales charity no. 1105851 Scot charity no. SC039150 Company no. 5171525 Christian Aid Ireland: NI charity no. NIC101631 Company no. NI059154 and ROI charity no. 20014162 Company no. 426928. </a:t>
            </a:r>
            <a:br>
              <a:rPr lang="en-GB" sz="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Christian Aid name and logo are trademarks of Christian Aid. © Christian Aid 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0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ith small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E66F253-277E-F942-AD86-21DA395AC8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835150" y="2060848"/>
            <a:ext cx="5616575" cy="3455715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on picture icon to insert photo</a:t>
            </a: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Placeholder 2">
            <a:extLst>
              <a:ext uri="{FF2B5EF4-FFF2-40B4-BE49-F238E27FC236}">
                <a16:creationId xmlns:a16="http://schemas.microsoft.com/office/drawing/2014/main" id="{7D7BDB44-6165-454C-9EE9-7CDFD30B10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4549" y="764704"/>
            <a:ext cx="783178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4400" b="1" i="0">
                <a:latin typeface="Mokoko XBold" panose="02060503020203020204" pitchFamily="18" charset="77"/>
                <a:cs typeface="Mokoko XBold" panose="02060503020203020204" pitchFamily="18" charset="77"/>
              </a:defRPr>
            </a:lvl1pPr>
          </a:lstStyle>
          <a:p>
            <a:r>
              <a:rPr lang="en-GB" dirty="0"/>
              <a:t>Short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960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 Template - End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0577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ith 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E66F253-277E-F942-AD86-21DA395AC8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36512" y="0"/>
            <a:ext cx="9180512" cy="6957392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on picture icon to insert photo</a:t>
            </a: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Placeholder 2">
            <a:extLst>
              <a:ext uri="{FF2B5EF4-FFF2-40B4-BE49-F238E27FC236}">
                <a16:creationId xmlns:a16="http://schemas.microsoft.com/office/drawing/2014/main" id="{7D7BDB44-6165-454C-9EE9-7CDFD30B10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4549" y="764704"/>
            <a:ext cx="783178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4400" b="1" i="0">
                <a:latin typeface="Mokoko XBold" panose="02060503020203020204" pitchFamily="18" charset="77"/>
                <a:cs typeface="Mokoko XBold" panose="02060503020203020204" pitchFamily="18" charset="77"/>
              </a:defRPr>
            </a:lvl1pPr>
          </a:lstStyle>
          <a:p>
            <a:r>
              <a:rPr lang="en-GB" dirty="0"/>
              <a:t>Short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29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hite ev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2">
            <a:extLst>
              <a:ext uri="{FF2B5EF4-FFF2-40B4-BE49-F238E27FC236}">
                <a16:creationId xmlns:a16="http://schemas.microsoft.com/office/drawing/2014/main" id="{7D7BDB44-6165-454C-9EE9-7CDFD30B10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4549" y="764704"/>
            <a:ext cx="783178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4400" b="1" i="0">
                <a:latin typeface="Mokoko XBold" panose="02060503020203020204" pitchFamily="18" charset="77"/>
                <a:cs typeface="Mokoko XBold" panose="02060503020203020204" pitchFamily="18" charset="77"/>
              </a:defRPr>
            </a:lvl1pPr>
          </a:lstStyle>
          <a:p>
            <a:r>
              <a:rPr lang="en-GB" dirty="0"/>
              <a:t>Short title goes here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9D373CF-AE2A-3E4E-BAD4-37D92DF2A8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3668" y="2276872"/>
            <a:ext cx="5976664" cy="27362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Speaker name and job title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Date and time</a:t>
            </a:r>
          </a:p>
        </p:txBody>
      </p:sp>
    </p:spTree>
    <p:extLst>
      <p:ext uri="{BB962C8B-B14F-4D97-AF65-F5344CB8AC3E}">
        <p14:creationId xmlns:p14="http://schemas.microsoft.com/office/powerpoint/2010/main" val="75468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red event title">
    <p:bg>
      <p:bgPr>
        <a:solidFill>
          <a:srgbClr val="F12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2">
            <a:extLst>
              <a:ext uri="{FF2B5EF4-FFF2-40B4-BE49-F238E27FC236}">
                <a16:creationId xmlns:a16="http://schemas.microsoft.com/office/drawing/2014/main" id="{FBBF20E2-C7F4-4545-8238-46D5ABB1E3C5}"/>
              </a:ext>
            </a:extLst>
          </p:cNvPr>
          <p:cNvSpPr txBox="1">
            <a:spLocks/>
          </p:cNvSpPr>
          <p:nvPr userDrawn="1"/>
        </p:nvSpPr>
        <p:spPr>
          <a:xfrm>
            <a:off x="539552" y="692696"/>
            <a:ext cx="783178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rgbClr val="FF0000"/>
                </a:solidFill>
                <a:latin typeface="Mokoko XBold" panose="02060503020203020204" pitchFamily="18" charset="77"/>
                <a:ea typeface="+mj-ea"/>
                <a:cs typeface="Mokoko XBold" panose="02060503020203020204" pitchFamily="18" charset="77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dirty="0">
                <a:solidFill>
                  <a:schemeClr val="bg1"/>
                </a:solidFill>
              </a:rPr>
              <a:t>Event title goes here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F8D0C-BEE0-4F45-AEDE-786F026C103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3668" y="2276872"/>
            <a:ext cx="5976664" cy="273625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Speaker name and job title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Date and time</a:t>
            </a:r>
          </a:p>
        </p:txBody>
      </p:sp>
    </p:spTree>
    <p:extLst>
      <p:ext uri="{BB962C8B-B14F-4D97-AF65-F5344CB8AC3E}">
        <p14:creationId xmlns:p14="http://schemas.microsoft.com/office/powerpoint/2010/main" val="418358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- 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:a16="http://schemas.microsoft.com/office/drawing/2014/main" id="{598B1744-B702-DD42-AB65-AC3E90A300E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84368" y="6349913"/>
            <a:ext cx="1079500" cy="485775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1A3992-5B00-0A42-93B4-D0E70D85126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5EA112BD-3A00-844C-979E-9A36DF27756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28650" y="1412776"/>
            <a:ext cx="7886700" cy="3744415"/>
          </a:xfrm>
          <a:prstGeom prst="rect">
            <a:avLst/>
          </a:prstGeom>
        </p:spPr>
        <p:txBody>
          <a:bodyPr/>
          <a:lstStyle>
            <a:lvl1pPr marL="450850" indent="-450850">
              <a:buSzPct val="80000"/>
              <a:buBlip>
                <a:blip r:embed="rId2"/>
              </a:buBlip>
              <a:tabLst/>
              <a:defRPr sz="2800"/>
            </a:lvl1pPr>
          </a:lstStyle>
          <a:p>
            <a:pPr marL="447675" indent="-447675">
              <a:buBlip>
                <a:blip r:embed="rId2"/>
              </a:buBlip>
            </a:pPr>
            <a:r>
              <a:rPr lang="en-GB" sz="3200" dirty="0"/>
              <a:t>Bullet point one</a:t>
            </a:r>
          </a:p>
          <a:p>
            <a:pPr marL="447675" indent="-447675">
              <a:buBlip>
                <a:blip r:embed="rId2"/>
              </a:buBlip>
            </a:pPr>
            <a:r>
              <a:rPr lang="en-GB" sz="3200" dirty="0"/>
              <a:t>Bullet point two</a:t>
            </a:r>
          </a:p>
          <a:p>
            <a:pPr marL="447675" indent="-447675">
              <a:buBlip>
                <a:blip r:embed="rId2"/>
              </a:buBlip>
            </a:pPr>
            <a:r>
              <a:rPr lang="en-GB" sz="3200" dirty="0"/>
              <a:t>Bullet point three</a:t>
            </a:r>
          </a:p>
        </p:txBody>
      </p:sp>
      <p:sp>
        <p:nvSpPr>
          <p:cNvPr id="21" name="Title Placeholder 9">
            <a:extLst>
              <a:ext uri="{FF2B5EF4-FFF2-40B4-BE49-F238E27FC236}">
                <a16:creationId xmlns:a16="http://schemas.microsoft.com/office/drawing/2014/main" id="{458D25EE-03BA-3742-9CC2-160C138E2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7596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>
              <a:defRPr b="1" i="0">
                <a:latin typeface="Mokoko XBold" panose="02060503020203020204" pitchFamily="18" charset="77"/>
                <a:cs typeface="Mokoko XBold" panose="02060503020203020204" pitchFamily="18" charset="77"/>
              </a:defRPr>
            </a:lvl1pPr>
          </a:lstStyle>
          <a:p>
            <a:r>
              <a:rPr lang="en-GB" dirty="0"/>
              <a:t>Sample title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93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- Bulle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CCC465FE-5718-C148-B398-A3B5B47D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7596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Sample title 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8CC578E-4D18-694E-BBED-18FBECC08C0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84368" y="6349913"/>
            <a:ext cx="1079500" cy="485775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1A3992-5B00-0A42-93B4-D0E70D85126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5" name="Content Placeholder 19">
            <a:extLst>
              <a:ext uri="{FF2B5EF4-FFF2-40B4-BE49-F238E27FC236}">
                <a16:creationId xmlns:a16="http://schemas.microsoft.com/office/drawing/2014/main" id="{071E844E-9385-214A-9411-ADA2F973302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28650" y="1412776"/>
            <a:ext cx="7886700" cy="3744415"/>
          </a:xfrm>
          <a:prstGeom prst="rect">
            <a:avLst/>
          </a:prstGeom>
        </p:spPr>
        <p:txBody>
          <a:bodyPr/>
          <a:lstStyle>
            <a:lvl1pPr marL="712788" indent="-288925">
              <a:buBlip>
                <a:blip r:embed="rId2"/>
              </a:buBlip>
              <a:tabLst/>
              <a:defRPr sz="2400"/>
            </a:lvl1pPr>
            <a:lvl2pPr marL="712788" indent="-288925">
              <a:tabLst/>
              <a:defRPr sz="2400"/>
            </a:lvl2pPr>
          </a:lstStyle>
          <a:p>
            <a:pPr marL="447675" indent="-447675">
              <a:buBlip>
                <a:blip r:embed="rId2"/>
              </a:buBlip>
            </a:pPr>
            <a:r>
              <a:rPr lang="en-GB" sz="3200" dirty="0"/>
              <a:t>Bullet point one</a:t>
            </a:r>
          </a:p>
          <a:p>
            <a:pPr lvl="1"/>
            <a:r>
              <a:rPr lang="en-GB" dirty="0"/>
              <a:t>Second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1866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- Bulle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791C3F34-D881-BA4A-BDD3-D9437A62009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28650" y="1412776"/>
            <a:ext cx="3778250" cy="3959225"/>
          </a:xfrm>
          <a:prstGeom prst="rect">
            <a:avLst/>
          </a:prstGeom>
        </p:spPr>
        <p:txBody>
          <a:bodyPr/>
          <a:lstStyle>
            <a:lvl1pPr marL="450850" indent="-450850" defTabSz="698400">
              <a:spcBef>
                <a:spcPts val="600"/>
              </a:spcBef>
              <a:buBlip>
                <a:blip r:embed="rId2"/>
              </a:buBlip>
              <a:tabLst/>
              <a:defRPr sz="3600"/>
            </a:lvl1pPr>
            <a:lvl2pPr marL="407988" indent="174625">
              <a:tabLst/>
              <a:defRPr sz="2800"/>
            </a:lvl2pPr>
          </a:lstStyle>
          <a:p>
            <a:pPr marL="447675" lvl="0" indent="-447675">
              <a:buBlip>
                <a:blip r:embed="rId2"/>
              </a:buBlip>
            </a:pPr>
            <a:r>
              <a:rPr lang="en-GB" sz="3200" dirty="0"/>
              <a:t>Bullet point one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15" name="Content Placeholder 13">
            <a:extLst>
              <a:ext uri="{FF2B5EF4-FFF2-40B4-BE49-F238E27FC236}">
                <a16:creationId xmlns:a16="http://schemas.microsoft.com/office/drawing/2014/main" id="{114F7350-8891-CB4C-9FF5-26BFC19328A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561823" y="1412776"/>
            <a:ext cx="3778250" cy="3959225"/>
          </a:xfrm>
          <a:prstGeom prst="rect">
            <a:avLst/>
          </a:prstGeom>
        </p:spPr>
        <p:txBody>
          <a:bodyPr/>
          <a:lstStyle>
            <a:lvl1pPr marL="447675" indent="-447675">
              <a:buBlip>
                <a:blip r:embed="rId2"/>
              </a:buBlip>
              <a:defRPr/>
            </a:lvl1pPr>
            <a:lvl2pPr marL="806450" indent="-361950">
              <a:tabLst/>
              <a:defRPr/>
            </a:lvl2pPr>
          </a:lstStyle>
          <a:p>
            <a:pPr marL="447675" indent="-447675">
              <a:buBlip>
                <a:blip r:embed="rId2"/>
              </a:buBlip>
            </a:pPr>
            <a:r>
              <a:rPr lang="en-GB" sz="3200" dirty="0"/>
              <a:t>Bullet point two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16" name="Title Placeholder 9">
            <a:extLst>
              <a:ext uri="{FF2B5EF4-FFF2-40B4-BE49-F238E27FC236}">
                <a16:creationId xmlns:a16="http://schemas.microsoft.com/office/drawing/2014/main" id="{175180C8-5F5C-DF4E-AFE1-FCBCC33F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7596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Sample title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F1F35F-A603-9D4C-8EBF-D58D960ECBC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84368" y="6349913"/>
            <a:ext cx="1079500" cy="485775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1A3992-5B00-0A42-93B4-D0E70D85126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8512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2EA9252-D54C-DE43-93DE-3F956E756E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1341438"/>
            <a:ext cx="3744913" cy="3959225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‘This could be a pull quote from the person in the photo. ‘Because of climate change and drought, I worry a lot about food’ Quote attribution here in this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263CD8-A5EF-6740-8FC8-5E905C12D11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484216" y="1341437"/>
            <a:ext cx="4067175" cy="4390801"/>
          </a:xfrm>
        </p:spPr>
        <p:txBody>
          <a:bodyPr anchor="ctr"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Tx/>
              <a:buNone/>
              <a:tabLst/>
              <a:defRPr/>
            </a:pPr>
            <a:r>
              <a:rPr lang="en-US" dirty="0"/>
              <a:t>Click on picture icon to insert photo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9894434-55D9-D946-A2A3-6ED3B95C9976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>
          <a:xfrm>
            <a:off x="7884368" y="6349913"/>
            <a:ext cx="1079500" cy="485775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31A3992-5B00-0A42-93B4-D0E70D85126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1" name="Title Placeholder 9">
            <a:extLst>
              <a:ext uri="{FF2B5EF4-FFF2-40B4-BE49-F238E27FC236}">
                <a16:creationId xmlns:a16="http://schemas.microsoft.com/office/drawing/2014/main" id="{6C91AA40-4C4F-5547-8513-9554FCF867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65125"/>
            <a:ext cx="7886700" cy="7596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Photo with quote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8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0.pn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12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16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61CEC3-7DB2-0B4E-AC64-A69A1A36E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365125"/>
            <a:ext cx="7327726" cy="52241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8000" spc="-150" dirty="0"/>
              <a:t>Short title </a:t>
            </a:r>
            <a:br>
              <a:rPr lang="en-GB" sz="8000" spc="-150" dirty="0"/>
            </a:br>
            <a:r>
              <a:rPr lang="en-GB" sz="8000" spc="-150" dirty="0"/>
              <a:t>to go here	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7C8D40-65B3-3143-ACAA-E2392412FD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716"/>
            <a:ext cx="9171160" cy="687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5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8000" b="1" i="0" kern="1200">
          <a:solidFill>
            <a:srgbClr val="FF0000"/>
          </a:solidFill>
          <a:latin typeface="Mokoko Trial Extra Bold" panose="02060503020203020204" pitchFamily="18" charset="77"/>
          <a:ea typeface="+mj-ea"/>
          <a:cs typeface="Mokoko Trial Extra Bold" panose="02060503020203020204" pitchFamily="18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92055B3-2F5A-7642-A034-5BA57A3F850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-54035" y="-12355"/>
            <a:ext cx="9198035" cy="6898525"/>
          </a:xfrm>
          <a:prstGeom prst="rect">
            <a:avLst/>
          </a:prstGeom>
        </p:spPr>
      </p:pic>
      <p:pic>
        <p:nvPicPr>
          <p:cNvPr id="8" name="Picture 7" descr="A close up of a screen&#10;&#10;Description automatically generated">
            <a:extLst>
              <a:ext uri="{FF2B5EF4-FFF2-40B4-BE49-F238E27FC236}">
                <a16:creationId xmlns:a16="http://schemas.microsoft.com/office/drawing/2014/main" id="{DB0A5B7A-0079-5747-ADBA-8DB65BE6B40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7544" y="5733256"/>
            <a:ext cx="1998536" cy="43803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48269B0-743A-BF4B-BB39-37EB83BD7AE5}"/>
              </a:ext>
            </a:extLst>
          </p:cNvPr>
          <p:cNvSpPr txBox="1"/>
          <p:nvPr userDrawn="1"/>
        </p:nvSpPr>
        <p:spPr>
          <a:xfrm>
            <a:off x="395536" y="6383893"/>
            <a:ext cx="79208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</a:t>
            </a:r>
            <a:r>
              <a:rPr lang="en-GB" sz="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Wales charity no. 1105851 Scot charity no. SC039150 Company no. 5171525 Christian Aid Ireland: NI charity no. NIC101631 Company no. NI059154 and ROI charity no. 20014162 Company no. 426928. </a:t>
            </a:r>
            <a:br>
              <a:rPr lang="en-GB" sz="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GB" sz="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Christian Aid name and logo are trademarks of Christian Aid. © Christian Aid 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16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F5ED5819-9A6E-A94D-A9A7-3A057E421E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182" y="0"/>
            <a:ext cx="9144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5D9CC82-C4AD-F246-9BA5-1525DC70AADF}"/>
              </a:ext>
            </a:extLst>
          </p:cNvPr>
          <p:cNvSpPr txBox="1"/>
          <p:nvPr userDrawn="1"/>
        </p:nvSpPr>
        <p:spPr>
          <a:xfrm>
            <a:off x="251520" y="6376357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Christian Aid is a key member of ACT Alliance. </a:t>
            </a:r>
            <a:r>
              <a:rPr lang="en-GB" sz="6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Eng</a:t>
            </a:r>
            <a:r>
              <a:rPr lang="en-GB" sz="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Wales charity no. 1105851 Scot charity no. SC039150 Company no. 5171525 Christian Aid Ireland: NI charity no. NIC101631 Company no. NI059154 and ROI charity no. 20014162 Company no. 426928. The Christian Aid name and logo are trademarks of Christian Aid. © Christian Aid January 2020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545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B120A96-DF6E-C041-9EBB-330A646516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-27161" y="0"/>
            <a:ext cx="9171161" cy="6878370"/>
          </a:xfrm>
          <a:prstGeom prst="rect">
            <a:avLst/>
          </a:prstGeom>
        </p:spPr>
      </p:pic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343FC2F3-7621-8042-AD92-20122CFC3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549" y="692696"/>
            <a:ext cx="783178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Short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46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FF0000"/>
          </a:solidFill>
          <a:latin typeface="Mokoko XBold" panose="02060503020203020204" pitchFamily="18" charset="77"/>
          <a:ea typeface="+mj-ea"/>
          <a:cs typeface="Mokoko XBold" panose="02060503020203020204" pitchFamily="18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B120A96-DF6E-C041-9EBB-330A646516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-27160" y="0"/>
            <a:ext cx="9171160" cy="687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854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FF0000"/>
          </a:solidFill>
          <a:latin typeface="Mokoko XBold" panose="02060503020203020204" pitchFamily="18" charset="77"/>
          <a:ea typeface="+mj-ea"/>
          <a:cs typeface="Mokoko XBold" panose="02060503020203020204" pitchFamily="18" charset="77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B120A96-DF6E-C041-9EBB-330A646516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-27160" y="0"/>
            <a:ext cx="9171160" cy="687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05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FF0000"/>
          </a:solidFill>
          <a:latin typeface="Mokoko XBold" panose="02060503020203020204" pitchFamily="18" charset="77"/>
          <a:ea typeface="+mj-ea"/>
          <a:cs typeface="Mokoko XBold" panose="02060503020203020204" pitchFamily="18" charset="77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563EC75-D0C0-704B-9C68-1779F1DA5550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12A1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A red logo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6B0FDA12-AE15-6241-ABBE-E7377EBDEE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80" y="5569075"/>
            <a:ext cx="1762408" cy="128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67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FF0000"/>
          </a:solidFill>
          <a:latin typeface="Mokoko XBold" panose="02060503020203020204" pitchFamily="18" charset="77"/>
          <a:ea typeface="+mj-ea"/>
          <a:cs typeface="Mokoko XBold" panose="02060503020203020204" pitchFamily="18" charset="77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23E4A-33D6-6448-B8A8-7C98BE9B0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5D1EE2C-079A-8247-AEF1-2B6520D3F5D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3F9EF1-646F-054A-BFC1-2D49FC67BFE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716"/>
            <a:ext cx="9171160" cy="6878370"/>
          </a:xfrm>
          <a:prstGeom prst="rect">
            <a:avLst/>
          </a:prstGeom>
        </p:spPr>
      </p:pic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DD4C6FBA-BB22-8F46-864C-1D9B0ED4D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7596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Sample title 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400" b="1" i="0">
          <a:solidFill>
            <a:srgbClr val="FF0000"/>
          </a:solidFill>
          <a:latin typeface="Mokoko XBold" panose="02060503020203020204" pitchFamily="18" charset="77"/>
          <a:ea typeface="ヒラギノ角ゴ Pro W3" charset="0"/>
          <a:cs typeface="Mokoko XBold" panose="02060503020203020204" pitchFamily="18" charset="77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" charset="0"/>
          <a:ea typeface="ヒラギノ角ゴ Pro W3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" charset="0"/>
          <a:ea typeface="ヒラギノ角ゴ Pro W3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" charset="0"/>
          <a:ea typeface="ヒラギノ角ゴ Pro W3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" charset="0"/>
          <a:ea typeface="ヒラギノ角ゴ Pro W3" charset="0"/>
        </a:defRPr>
      </a:lvl9pPr>
    </p:titleStyle>
    <p:bodyStyle>
      <a:lvl1pPr marL="711200" indent="-7112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Tx/>
        <a:buBlip>
          <a:blip r:embed="rId6"/>
        </a:buBlip>
        <a:defRPr sz="3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1277938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Tx/>
        <a:buBlip>
          <a:blip r:embed="rId7"/>
        </a:buBlip>
        <a:defRPr sz="28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457325" indent="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Tx/>
        <a:buNone/>
        <a:defRPr sz="24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865313" indent="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Tx/>
        <a:buNone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273300" indent="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Tx/>
        <a:buNone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9591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■"/>
        <a:defRPr sz="2000">
          <a:solidFill>
            <a:schemeClr val="tx1"/>
          </a:solidFill>
          <a:latin typeface="+mn-lt"/>
          <a:ea typeface="+mn-ea"/>
        </a:defRPr>
      </a:lvl6pPr>
      <a:lvl7pPr marL="34163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■"/>
        <a:defRPr sz="2000">
          <a:solidFill>
            <a:schemeClr val="tx1"/>
          </a:solidFill>
          <a:latin typeface="+mn-lt"/>
          <a:ea typeface="+mn-ea"/>
        </a:defRPr>
      </a:lvl7pPr>
      <a:lvl8pPr marL="38735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■"/>
        <a:defRPr sz="2000">
          <a:solidFill>
            <a:schemeClr val="tx1"/>
          </a:solidFill>
          <a:latin typeface="+mn-lt"/>
          <a:ea typeface="+mn-ea"/>
        </a:defRPr>
      </a:lvl8pPr>
      <a:lvl9pPr marL="43307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■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A70D281-6B58-8444-8503-DF3E94F5C99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0" y="716"/>
            <a:ext cx="9171160" cy="6878370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3BF2C0-F952-A04A-B1F7-7FC08812A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4735438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Photo caption and quotes</a:t>
            </a:r>
          </a:p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23E4A-33D6-6448-B8A8-7C98BE9B0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5D1EE2C-079A-8247-AEF1-2B6520D3F5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9">
            <a:extLst>
              <a:ext uri="{FF2B5EF4-FFF2-40B4-BE49-F238E27FC236}">
                <a16:creationId xmlns:a16="http://schemas.microsoft.com/office/drawing/2014/main" id="{A16ECAFF-09DB-0E4C-A5A6-0DB557C00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7596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Sample title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1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25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400" b="1" i="0">
          <a:solidFill>
            <a:srgbClr val="FF0000"/>
          </a:solidFill>
          <a:latin typeface="Mokoko XBold" panose="02060503020203020204" pitchFamily="18" charset="77"/>
          <a:ea typeface="ヒラギノ角ゴ Pro W3" charset="0"/>
          <a:cs typeface="Mokoko XBold" panose="02060503020203020204" pitchFamily="18" charset="77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" charset="0"/>
          <a:ea typeface="ヒラギノ角ゴ Pro W3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" charset="0"/>
          <a:ea typeface="ヒラギノ角ゴ Pro W3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" charset="0"/>
          <a:ea typeface="ヒラギノ角ゴ Pro W3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" charset="0"/>
          <a:ea typeface="ヒラギノ角ゴ Pro W3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Tx/>
        <a:buNone/>
        <a:defRPr sz="1800" b="1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992188" indent="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Tx/>
        <a:buNone/>
        <a:defRPr sz="1800" b="1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457325" indent="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Tx/>
        <a:buNone/>
        <a:defRPr sz="1800" b="1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865313" indent="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Tx/>
        <a:buNone/>
        <a:defRPr sz="1800" b="1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273300" indent="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Tx/>
        <a:buNone/>
        <a:defRPr sz="1800" b="1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9591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■"/>
        <a:defRPr sz="2000">
          <a:solidFill>
            <a:schemeClr val="tx1"/>
          </a:solidFill>
          <a:latin typeface="+mn-lt"/>
          <a:ea typeface="+mn-ea"/>
        </a:defRPr>
      </a:lvl6pPr>
      <a:lvl7pPr marL="34163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■"/>
        <a:defRPr sz="2000">
          <a:solidFill>
            <a:schemeClr val="tx1"/>
          </a:solidFill>
          <a:latin typeface="+mn-lt"/>
          <a:ea typeface="+mn-ea"/>
        </a:defRPr>
      </a:lvl7pPr>
      <a:lvl8pPr marL="38735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■"/>
        <a:defRPr sz="2000">
          <a:solidFill>
            <a:schemeClr val="tx1"/>
          </a:solidFill>
          <a:latin typeface="+mn-lt"/>
          <a:ea typeface="+mn-ea"/>
        </a:defRPr>
      </a:lvl8pPr>
      <a:lvl9pPr marL="43307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■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A70D281-6B58-8444-8503-DF3E94F5C99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0" y="716"/>
            <a:ext cx="9171160" cy="6878370"/>
          </a:xfrm>
          <a:prstGeom prst="rect">
            <a:avLst/>
          </a:prstGeom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D3BF2C0-F952-A04A-B1F7-7FC08812A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4735438" cy="1603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Photo caption and quotes</a:t>
            </a:r>
          </a:p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923E4A-33D6-6448-B8A8-7C98BE9B0C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5D1EE2C-079A-8247-AEF1-2B6520D3F5D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Placeholder 9">
            <a:extLst>
              <a:ext uri="{FF2B5EF4-FFF2-40B4-BE49-F238E27FC236}">
                <a16:creationId xmlns:a16="http://schemas.microsoft.com/office/drawing/2014/main" id="{A16ECAFF-09DB-0E4C-A5A6-0DB557C00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75961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dirty="0"/>
              <a:t>Sample title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400" b="1" i="0">
          <a:solidFill>
            <a:srgbClr val="FF0000"/>
          </a:solidFill>
          <a:latin typeface="Mokoko XBold" panose="02060503020203020204" pitchFamily="18" charset="77"/>
          <a:ea typeface="ヒラギノ角ゴ Pro W3" charset="0"/>
          <a:cs typeface="Mokoko XBold" panose="02060503020203020204" pitchFamily="18" charset="77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ヒラギノ角ゴ Pro W3" charset="0"/>
          <a:cs typeface="ヒラギノ角ゴ Pro W3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ヒラギノ角ゴ Pro W3" charset="0"/>
          <a:cs typeface="ヒラギノ角ゴ Pro W3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ヒラギノ角ゴ Pro W3" charset="0"/>
          <a:cs typeface="ヒラギノ角ゴ Pro W3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Arial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" charset="0"/>
          <a:ea typeface="ヒラギノ角ゴ Pro W3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" charset="0"/>
          <a:ea typeface="ヒラギノ角ゴ Pro W3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" charset="0"/>
          <a:ea typeface="ヒラギノ角ゴ Pro W3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0000"/>
          </a:solidFill>
          <a:latin typeface="Arial" charset="0"/>
          <a:ea typeface="ヒラギノ角ゴ Pro W3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Tx/>
        <a:buNone/>
        <a:defRPr sz="1800" b="1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992188" indent="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Tx/>
        <a:buNone/>
        <a:defRPr sz="1800" b="1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457325" indent="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Tx/>
        <a:buNone/>
        <a:defRPr sz="1800" b="1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865313" indent="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Tx/>
        <a:buNone/>
        <a:defRPr sz="1800" b="1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273300" indent="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Tx/>
        <a:buNone/>
        <a:defRPr sz="1800" b="1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9591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■"/>
        <a:defRPr sz="2000">
          <a:solidFill>
            <a:schemeClr val="tx1"/>
          </a:solidFill>
          <a:latin typeface="+mn-lt"/>
          <a:ea typeface="+mn-ea"/>
        </a:defRPr>
      </a:lvl6pPr>
      <a:lvl7pPr marL="34163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■"/>
        <a:defRPr sz="2000">
          <a:solidFill>
            <a:schemeClr val="tx1"/>
          </a:solidFill>
          <a:latin typeface="+mn-lt"/>
          <a:ea typeface="+mn-ea"/>
        </a:defRPr>
      </a:lvl7pPr>
      <a:lvl8pPr marL="38735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■"/>
        <a:defRPr sz="2000">
          <a:solidFill>
            <a:schemeClr val="tx1"/>
          </a:solidFill>
          <a:latin typeface="+mn-lt"/>
          <a:ea typeface="+mn-ea"/>
        </a:defRPr>
      </a:lvl8pPr>
      <a:lvl9pPr marL="43307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■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248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800" b="1" i="0" kern="1200">
          <a:solidFill>
            <a:srgbClr val="FF0000"/>
          </a:solidFill>
          <a:latin typeface="Mokoko Trial Extra Bold" panose="02060503020203020204" pitchFamily="18" charset="77"/>
          <a:ea typeface="+mn-ea"/>
          <a:cs typeface="Mokoko Trial Extra Bold" panose="02060503020203020204" pitchFamily="18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5B515-65C3-BA4A-B2B2-DC41A030B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out of poverty is born</a:t>
            </a:r>
            <a:br>
              <a:rPr lang="en-US" dirty="0"/>
            </a:br>
            <a:br>
              <a:rPr lang="en-US" dirty="0"/>
            </a:br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2C3164-2AAE-49BD-BE32-DE5A4274CB7D}"/>
              </a:ext>
            </a:extLst>
          </p:cNvPr>
          <p:cNvSpPr txBox="1"/>
          <p:nvPr/>
        </p:nvSpPr>
        <p:spPr>
          <a:xfrm>
            <a:off x="971600" y="5229200"/>
            <a:ext cx="70122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Words: </a:t>
            </a:r>
            <a:r>
              <a:rPr lang="en-US" sz="2400" dirty="0"/>
              <a:t>Kathy Galloway</a:t>
            </a:r>
          </a:p>
          <a:p>
            <a:pPr algn="r"/>
            <a:r>
              <a:rPr lang="en-US" dirty="0"/>
              <a:t>Suggested tune: </a:t>
            </a:r>
            <a:r>
              <a:rPr lang="en-US" dirty="0" err="1"/>
              <a:t>Kingsfold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032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3DED-B8A7-4440-8FA4-A5974D15D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20688"/>
            <a:ext cx="7704855" cy="4824536"/>
          </a:xfrm>
        </p:spPr>
        <p:txBody>
          <a:bodyPr/>
          <a:lstStyle/>
          <a:p>
            <a:pPr algn="l"/>
            <a:r>
              <a:rPr lang="en-GB" sz="4100" b="0" i="0" u="none" strike="noStrike" baseline="0" dirty="0">
                <a:latin typeface="OpenSans"/>
              </a:rPr>
              <a:t>When out of poverty is born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a dream that will not die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a landless, weary folk find strength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to stand with heads held high,</a:t>
            </a:r>
            <a:endParaRPr lang="en-GB" sz="4100" dirty="0"/>
          </a:p>
        </p:txBody>
      </p:sp>
    </p:spTree>
    <p:extLst>
      <p:ext uri="{BB962C8B-B14F-4D97-AF65-F5344CB8AC3E}">
        <p14:creationId xmlns:p14="http://schemas.microsoft.com/office/powerpoint/2010/main" val="291788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3DED-B8A7-4440-8FA4-A5974D15D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20688"/>
            <a:ext cx="7704855" cy="4824536"/>
          </a:xfrm>
        </p:spPr>
        <p:txBody>
          <a:bodyPr/>
          <a:lstStyle/>
          <a:p>
            <a:pPr algn="l"/>
            <a:r>
              <a:rPr lang="en-GB" sz="4100" b="0" dirty="0">
                <a:latin typeface="OpenSans"/>
              </a:rPr>
              <a:t>I</a:t>
            </a:r>
            <a:r>
              <a:rPr lang="en-GB" sz="4100" b="0" i="0" u="none" strike="noStrike" baseline="0" dirty="0">
                <a:latin typeface="OpenSans"/>
              </a:rPr>
              <a:t>t's then we learn from those who wait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to greet the promised day: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'The Lord is coming; don't lose heart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Be blest: prepare the way!'</a:t>
            </a:r>
            <a:endParaRPr lang="en-GB" sz="4100" dirty="0"/>
          </a:p>
        </p:txBody>
      </p:sp>
    </p:spTree>
    <p:extLst>
      <p:ext uri="{BB962C8B-B14F-4D97-AF65-F5344CB8AC3E}">
        <p14:creationId xmlns:p14="http://schemas.microsoft.com/office/powerpoint/2010/main" val="2477395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3DED-B8A7-4440-8FA4-A5974D15D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20688"/>
            <a:ext cx="7704855" cy="4824536"/>
          </a:xfrm>
        </p:spPr>
        <p:txBody>
          <a:bodyPr/>
          <a:lstStyle/>
          <a:p>
            <a:pPr algn="l"/>
            <a:r>
              <a:rPr lang="en-GB" sz="4100" b="0" i="0" u="none" strike="noStrike" baseline="0" dirty="0">
                <a:latin typeface="OpenSans"/>
              </a:rPr>
              <a:t>When people wander far from God,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forget to share their bread,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they find their wealth an empty thing,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their spirits are not fed.</a:t>
            </a:r>
            <a:endParaRPr lang="en-GB" sz="4100" dirty="0"/>
          </a:p>
        </p:txBody>
      </p:sp>
    </p:spTree>
    <p:extLst>
      <p:ext uri="{BB962C8B-B14F-4D97-AF65-F5344CB8AC3E}">
        <p14:creationId xmlns:p14="http://schemas.microsoft.com/office/powerpoint/2010/main" val="2149272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3DED-B8A7-4440-8FA4-A5974D15D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20688"/>
            <a:ext cx="7704855" cy="4824536"/>
          </a:xfrm>
        </p:spPr>
        <p:txBody>
          <a:bodyPr/>
          <a:lstStyle/>
          <a:p>
            <a:pPr algn="l"/>
            <a:r>
              <a:rPr lang="en-GB" sz="4100" b="0" i="0" u="none" strike="noStrike" baseline="0" dirty="0">
                <a:latin typeface="OpenSans"/>
              </a:rPr>
              <a:t>For only just and tender love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the hungry soul will stay.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And so God's prophets echo still: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'Be blest: prepare the way!'</a:t>
            </a:r>
            <a:endParaRPr lang="en-GB" sz="4100" dirty="0"/>
          </a:p>
        </p:txBody>
      </p:sp>
    </p:spTree>
    <p:extLst>
      <p:ext uri="{BB962C8B-B14F-4D97-AF65-F5344CB8AC3E}">
        <p14:creationId xmlns:p14="http://schemas.microsoft.com/office/powerpoint/2010/main" val="2405155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3DED-B8A7-4440-8FA4-A5974D15D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20688"/>
            <a:ext cx="7704855" cy="4824536"/>
          </a:xfrm>
        </p:spPr>
        <p:txBody>
          <a:bodyPr/>
          <a:lstStyle/>
          <a:p>
            <a:pPr algn="l"/>
            <a:r>
              <a:rPr lang="en-GB" sz="4100" b="0" i="0" u="none" strike="noStrike" baseline="0" dirty="0">
                <a:latin typeface="OpenSans"/>
              </a:rPr>
              <a:t>When God took flesh and came to earth,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the world turned upside down,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and in the strength of women's faith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the Word of Life was born.</a:t>
            </a:r>
            <a:endParaRPr lang="en-GB" sz="4100" dirty="0"/>
          </a:p>
        </p:txBody>
      </p:sp>
    </p:spTree>
    <p:extLst>
      <p:ext uri="{BB962C8B-B14F-4D97-AF65-F5344CB8AC3E}">
        <p14:creationId xmlns:p14="http://schemas.microsoft.com/office/powerpoint/2010/main" val="3270716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3DED-B8A7-4440-8FA4-A5974D15D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620688"/>
            <a:ext cx="7704855" cy="4824536"/>
          </a:xfrm>
        </p:spPr>
        <p:txBody>
          <a:bodyPr/>
          <a:lstStyle/>
          <a:p>
            <a:pPr algn="l"/>
            <a:r>
              <a:rPr lang="en-GB" sz="4100" b="0" i="0" u="none" strike="noStrike" baseline="0" dirty="0">
                <a:latin typeface="OpenSans"/>
              </a:rPr>
              <a:t>She knew that God would raise the low,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it pleased her to obey.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Rejoice with Mary in the call:</a:t>
            </a:r>
            <a:br>
              <a:rPr lang="en-GB" sz="4100" b="0" i="0" u="none" strike="noStrike" baseline="0" dirty="0">
                <a:latin typeface="OpenSans"/>
              </a:rPr>
            </a:br>
            <a:r>
              <a:rPr lang="en-GB" sz="4100" b="0" i="0" u="none" strike="noStrike" baseline="0" dirty="0">
                <a:latin typeface="OpenSans"/>
              </a:rPr>
              <a:t>'Be blest: prepare the way!'</a:t>
            </a:r>
            <a:endParaRPr lang="en-GB" sz="4100" dirty="0"/>
          </a:p>
        </p:txBody>
      </p:sp>
    </p:spTree>
    <p:extLst>
      <p:ext uri="{BB962C8B-B14F-4D97-AF65-F5344CB8AC3E}">
        <p14:creationId xmlns:p14="http://schemas.microsoft.com/office/powerpoint/2010/main" val="1786509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5023886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 - text onl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standard 4 by 3 AW" id="{C2D75BAC-186B-D44E-9FE5-8CFC9D379D4D}" vid="{8A3C1E31-7498-AA48-8ADD-7FA8A1D66580}"/>
    </a:ext>
  </a:extLst>
</a:theme>
</file>

<file path=ppt/theme/theme10.xml><?xml version="1.0" encoding="utf-8"?>
<a:theme xmlns:a="http://schemas.openxmlformats.org/drawingml/2006/main" name="End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standard 4 by 3 AW" id="{C2D75BAC-186B-D44E-9FE5-8CFC9D379D4D}" vid="{A52E1F06-0FFB-7B45-97AF-A003EA5009C2}"/>
    </a:ext>
  </a:extLst>
</a:theme>
</file>

<file path=ppt/theme/theme11.xml><?xml version="1.0" encoding="utf-8"?>
<a:theme xmlns:a="http://schemas.openxmlformats.org/drawingml/2006/main" name="7 CA Template - End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standard 4 by 3 AW" id="{C2D75BAC-186B-D44E-9FE5-8CFC9D379D4D}" vid="{20194154-B5D2-9440-8CB8-5D14F1BE15F6}"/>
    </a:ext>
  </a:extLst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itle slide - with ph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standard 4 by 3 AW" id="{C2D75BAC-186B-D44E-9FE5-8CFC9D379D4D}" vid="{EB302965-154C-C645-B915-C9BEA119FDCF}"/>
    </a:ext>
  </a:extLst>
</a:theme>
</file>

<file path=ppt/theme/theme3.xml><?xml version="1.0" encoding="utf-8"?>
<a:theme xmlns:a="http://schemas.openxmlformats.org/drawingml/2006/main" name=" Title slide - with large pho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standard 4 by 3 AW" id="{C2D75BAC-186B-D44E-9FE5-8CFC9D379D4D}" vid="{8B92D980-B6BC-AF49-9A30-B45B23051791}"/>
    </a:ext>
  </a:extLst>
</a:theme>
</file>

<file path=ppt/theme/theme4.xml><?xml version="1.0" encoding="utf-8"?>
<a:theme xmlns:a="http://schemas.openxmlformats.org/drawingml/2006/main" name="Title slide - White event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standard 4 by 3 AW" id="{C2D75BAC-186B-D44E-9FE5-8CFC9D379D4D}" vid="{B8F22D95-B75F-4342-9794-70A099CB3E12}"/>
    </a:ext>
  </a:extLst>
</a:theme>
</file>

<file path=ppt/theme/theme5.xml><?xml version="1.0" encoding="utf-8"?>
<a:theme xmlns:a="http://schemas.openxmlformats.org/drawingml/2006/main" name="Title slide - red event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standard 4 by 3 AW" id="{C2D75BAC-186B-D44E-9FE5-8CFC9D379D4D}" vid="{A26C72E8-7643-5E42-8A05-1668BD7DAE04}"/>
    </a:ext>
  </a:extLst>
</a:theme>
</file>

<file path=ppt/theme/theme6.xml><?xml version="1.0" encoding="utf-8"?>
<a:theme xmlns:a="http://schemas.openxmlformats.org/drawingml/2006/main" name="Text slides - Bullet Slides">
  <a:themeElements>
    <a:clrScheme name="CA PowerPoint Template v2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</a:defRPr>
        </a:defPPr>
      </a:lstStyle>
    </a:lnDef>
  </a:objectDefaults>
  <a:extraClrSchemeLst>
    <a:extraClrScheme>
      <a:clrScheme name="CA PowerPoint Template 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template standard 4 by 3 AW" id="{C2D75BAC-186B-D44E-9FE5-8CFC9D379D4D}" vid="{415FC8B8-4AC3-0243-A2B5-2A3405113E4B}"/>
    </a:ext>
  </a:extLst>
</a:theme>
</file>

<file path=ppt/theme/theme7.xml><?xml version="1.0" encoding="utf-8"?>
<a:theme xmlns:a="http://schemas.openxmlformats.org/drawingml/2006/main" name="Image slide - design 1">
  <a:themeElements>
    <a:clrScheme name="CA PowerPoint Template v2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</a:defRPr>
        </a:defPPr>
      </a:lstStyle>
    </a:lnDef>
  </a:objectDefaults>
  <a:extraClrSchemeLst>
    <a:extraClrScheme>
      <a:clrScheme name="CA PowerPoint Template 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template standard 4 by 3 AW" id="{C2D75BAC-186B-D44E-9FE5-8CFC9D379D4D}" vid="{632B09B3-DEE0-6340-8E47-E41A090E15F9}"/>
    </a:ext>
  </a:extLst>
</a:theme>
</file>

<file path=ppt/theme/theme8.xml><?xml version="1.0" encoding="utf-8"?>
<a:theme xmlns:a="http://schemas.openxmlformats.org/drawingml/2006/main" name="Image slide - design 2">
  <a:themeElements>
    <a:clrScheme name="CA PowerPoint Template v2 12">
      <a:dk1>
        <a:srgbClr val="2D2015"/>
      </a:dk1>
      <a:lt1>
        <a:srgbClr val="FFFFFF"/>
      </a:lt1>
      <a:dk2>
        <a:srgbClr val="523E26"/>
      </a:dk2>
      <a:lt2>
        <a:srgbClr val="DFC08D"/>
      </a:lt2>
      <a:accent1>
        <a:srgbClr val="8C7B70"/>
      </a:accent1>
      <a:accent2>
        <a:srgbClr val="8F5F2F"/>
      </a:accent2>
      <a:accent3>
        <a:srgbClr val="B3AFAC"/>
      </a:accent3>
      <a:accent4>
        <a:srgbClr val="DADADA"/>
      </a:accent4>
      <a:accent5>
        <a:srgbClr val="C5BFBB"/>
      </a:accent5>
      <a:accent6>
        <a:srgbClr val="81552A"/>
      </a:accent6>
      <a:hlink>
        <a:srgbClr val="CCB400"/>
      </a:hlink>
      <a:folHlink>
        <a:srgbClr val="8C9EA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 W3" charset="0"/>
          </a:defRPr>
        </a:defPPr>
      </a:lstStyle>
    </a:lnDef>
  </a:objectDefaults>
  <a:extraClrSchemeLst>
    <a:extraClrScheme>
      <a:clrScheme name="CA PowerPoint Template 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 PowerPoint Template 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 PowerPoint Template 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owerPoint template standard 4 by 3 AW" id="{C2D75BAC-186B-D44E-9FE5-8CFC9D379D4D}" vid="{777F713B-02DB-5B4B-B58D-9BD34A99F1CD}"/>
    </a:ext>
  </a:extLst>
</a:theme>
</file>

<file path=ppt/theme/theme9.xml><?xml version="1.0" encoding="utf-8"?>
<a:theme xmlns:a="http://schemas.openxmlformats.org/drawingml/2006/main" name="image slide - Full page im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template standard 4 by 3 AW" id="{C2D75BAC-186B-D44E-9FE5-8CFC9D379D4D}" vid="{12F8C9FA-7A6C-B247-AAC1-4F5C1C6B9A2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56d33f-f15c-4879-a769-df1e0048f764">
      <Terms xmlns="http://schemas.microsoft.com/office/infopath/2007/PartnerControls"/>
    </lcf76f155ced4ddcb4097134ff3c332f>
    <TaxCatchAll xmlns="05af516d-3959-4b07-9006-c20b9a119ef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01BED8BB21D54F87A5EB087593877B" ma:contentTypeVersion="16" ma:contentTypeDescription="Create a new document." ma:contentTypeScope="" ma:versionID="cc9a17e191d6327dee5532dd4bb95ff9">
  <xsd:schema xmlns:xsd="http://www.w3.org/2001/XMLSchema" xmlns:xs="http://www.w3.org/2001/XMLSchema" xmlns:p="http://schemas.microsoft.com/office/2006/metadata/properties" xmlns:ns2="de56d33f-f15c-4879-a769-df1e0048f764" xmlns:ns3="5d8760b0-fecb-467a-b87d-5d1741e37f37" xmlns:ns4="05af516d-3959-4b07-9006-c20b9a119ef8" targetNamespace="http://schemas.microsoft.com/office/2006/metadata/properties" ma:root="true" ma:fieldsID="ebacd10ff216fe26e1cb9c0e9a872a47" ns2:_="" ns3:_="" ns4:_="">
    <xsd:import namespace="de56d33f-f15c-4879-a769-df1e0048f764"/>
    <xsd:import namespace="5d8760b0-fecb-467a-b87d-5d1741e37f37"/>
    <xsd:import namespace="05af516d-3959-4b07-9006-c20b9a119e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56d33f-f15c-4879-a769-df1e0048f7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ecedb28-21b0-4288-ad75-dcb5861329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8760b0-fecb-467a-b87d-5d1741e37f3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af516d-3959-4b07-9006-c20b9a119ef8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c376e72-39db-4182-ba7b-36194172671c}" ma:internalName="TaxCatchAll" ma:showField="CatchAllData" ma:web="5d8760b0-fecb-467a-b87d-5d1741e37f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C82908-ED78-4888-B76F-E4EC8BD0CD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A48280-0A8B-4FC4-BB44-DC38DAC590B1}">
  <ds:schemaRefs>
    <ds:schemaRef ds:uri="http://schemas.microsoft.com/office/2006/metadata/properties"/>
    <ds:schemaRef ds:uri="http://schemas.microsoft.com/office/infopath/2007/PartnerControls"/>
    <ds:schemaRef ds:uri="de56d33f-f15c-4879-a769-df1e0048f764"/>
    <ds:schemaRef ds:uri="05af516d-3959-4b07-9006-c20b9a119ef8"/>
  </ds:schemaRefs>
</ds:datastoreItem>
</file>

<file path=customXml/itemProps3.xml><?xml version="1.0" encoding="utf-8"?>
<ds:datastoreItem xmlns:ds="http://schemas.openxmlformats.org/officeDocument/2006/customXml" ds:itemID="{BDB3362C-DEE6-4BF5-AF39-4425A17107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56d33f-f15c-4879-a769-df1e0048f764"/>
    <ds:schemaRef ds:uri="5d8760b0-fecb-467a-b87d-5d1741e37f37"/>
    <ds:schemaRef ds:uri="05af516d-3959-4b07-9006-c20b9a119e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standard 4 by 3 AW (4)</Template>
  <TotalTime>10</TotalTime>
  <Words>200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Title Slide - text only</vt:lpstr>
      <vt:lpstr>Title slide - with photo</vt:lpstr>
      <vt:lpstr> Title slide - with large photo</vt:lpstr>
      <vt:lpstr>Title slide - White event slide</vt:lpstr>
      <vt:lpstr>Title slide - red event title</vt:lpstr>
      <vt:lpstr>Text slides - Bullet Slides</vt:lpstr>
      <vt:lpstr>Image slide - design 1</vt:lpstr>
      <vt:lpstr>Image slide - design 2</vt:lpstr>
      <vt:lpstr>image slide - Full page image</vt:lpstr>
      <vt:lpstr>End Slides</vt:lpstr>
      <vt:lpstr>7 CA Template - End Slide</vt:lpstr>
      <vt:lpstr>When out of poverty is born  </vt:lpstr>
      <vt:lpstr>When out of poverty is born a dream that will not die a landless, weary folk find strength to stand with heads held high,</vt:lpstr>
      <vt:lpstr>It's then we learn from those who wait to greet the promised day: 'The Lord is coming; don't lose heart Be blest: prepare the way!'</vt:lpstr>
      <vt:lpstr>When people wander far from God, forget to share their bread, they find their wealth an empty thing, their spirits are not fed.</vt:lpstr>
      <vt:lpstr>For only just and tender love the hungry soul will stay. And so God's prophets echo still: 'Be blest: prepare the way!'</vt:lpstr>
      <vt:lpstr>When God took flesh and came to earth, the world turned upside down, and in the strength of women's faith the Word of Life was born.</vt:lpstr>
      <vt:lpstr>She knew that God would raise the low, it pleased her to obey. Rejoice with Mary in the call: 'Be blest: prepare the way!'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out of poverty is born  </dc:title>
  <dc:creator>Ann Hayes</dc:creator>
  <cp:lastModifiedBy>Ann Hayes</cp:lastModifiedBy>
  <cp:revision>3</cp:revision>
  <dcterms:created xsi:type="dcterms:W3CDTF">2021-09-02T15:04:05Z</dcterms:created>
  <dcterms:modified xsi:type="dcterms:W3CDTF">2022-11-02T15:47:28Z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/>
  </property>
  <property fmtid="{D5CDD505-2E9C-101B-9397-08002B2CF9AE}" pid="3" name="InternationalOperationsManual">
    <vt:lpwstr>0</vt:lpwstr>
  </property>
  <property fmtid="{D5CDD505-2E9C-101B-9397-08002B2CF9AE}" pid="4" name="PlanningReportingUnit">
    <vt:lpwstr/>
  </property>
  <property fmtid="{D5CDD505-2E9C-101B-9397-08002B2CF9AE}" pid="5" name="Team">
    <vt:lpwstr/>
  </property>
  <property fmtid="{D5CDD505-2E9C-101B-9397-08002B2CF9AE}" pid="6" name="FocusArea">
    <vt:lpwstr/>
  </property>
  <property fmtid="{D5CDD505-2E9C-101B-9397-08002B2CF9AE}" pid="7" name="DocumentStatus">
    <vt:lpwstr>Draft</vt:lpwstr>
  </property>
  <property fmtid="{D5CDD505-2E9C-101B-9397-08002B2CF9AE}" pid="8" name="Region">
    <vt:lpwstr/>
  </property>
  <property fmtid="{D5CDD505-2E9C-101B-9397-08002B2CF9AE}" pid="9" name="Country">
    <vt:lpwstr>England</vt:lpwstr>
  </property>
  <property fmtid="{D5CDD505-2E9C-101B-9397-08002B2CF9AE}" pid="10" name="Language">
    <vt:lpwstr>English</vt:lpwstr>
  </property>
  <property fmtid="{D5CDD505-2E9C-101B-9397-08002B2CF9AE}" pid="11" name="Show in Resources">
    <vt:lpwstr>0</vt:lpwstr>
  </property>
  <property fmtid="{D5CDD505-2E9C-101B-9397-08002B2CF9AE}" pid="12" name="Working with churches">
    <vt:lpwstr/>
  </property>
  <property fmtid="{D5CDD505-2E9C-101B-9397-08002B2CF9AE}" pid="13" name="_ip_UnifiedCompliancePolicyUIAction">
    <vt:lpwstr/>
  </property>
  <property fmtid="{D5CDD505-2E9C-101B-9397-08002B2CF9AE}" pid="14" name="Document Type">
    <vt:lpwstr>Template</vt:lpwstr>
  </property>
  <property fmtid="{D5CDD505-2E9C-101B-9397-08002B2CF9AE}" pid="15" name="Category">
    <vt:lpwstr>Admin</vt:lpwstr>
  </property>
  <property fmtid="{D5CDD505-2E9C-101B-9397-08002B2CF9AE}" pid="16" name="_ip_UnifiedCompliancePolicyProperties">
    <vt:lpwstr/>
  </property>
  <property fmtid="{D5CDD505-2E9C-101B-9397-08002B2CF9AE}" pid="17" name="Unit">
    <vt:lpwstr>Design</vt:lpwstr>
  </property>
  <property fmtid="{D5CDD505-2E9C-101B-9397-08002B2CF9AE}" pid="18" name="Archived">
    <vt:lpwstr/>
  </property>
  <property fmtid="{D5CDD505-2E9C-101B-9397-08002B2CF9AE}" pid="19" name="ContentTypeId">
    <vt:lpwstr>0x0101007201BED8BB21D54F87A5EB087593877B</vt:lpwstr>
  </property>
  <property fmtid="{D5CDD505-2E9C-101B-9397-08002B2CF9AE}" pid="20" name="MediaServiceImageTags">
    <vt:lpwstr/>
  </property>
</Properties>
</file>