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5_4B1AD9A0.xml" ContentType="application/vnd.ms-powerpoint.comment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4"/>
    <p:sldMasterId id="2147483717" r:id="rId5"/>
    <p:sldMasterId id="2147483731" r:id="rId6"/>
    <p:sldMasterId id="2147483735" r:id="rId7"/>
    <p:sldMasterId id="2147483733" r:id="rId8"/>
    <p:sldMasterId id="2147483648" r:id="rId9"/>
    <p:sldMasterId id="2147483721" r:id="rId10"/>
    <p:sldMasterId id="2147483726" r:id="rId11"/>
    <p:sldMasterId id="2147483722" r:id="rId12"/>
    <p:sldMasterId id="2147483713" r:id="rId13"/>
    <p:sldMasterId id="2147483714" r:id="rId14"/>
  </p:sldMasterIdLst>
  <p:notesMasterIdLst>
    <p:notesMasterId r:id="rId25"/>
  </p:notesMasterIdLst>
  <p:sldIdLst>
    <p:sldId id="257" r:id="rId15"/>
    <p:sldId id="271" r:id="rId16"/>
    <p:sldId id="300" r:id="rId17"/>
    <p:sldId id="301" r:id="rId18"/>
    <p:sldId id="302" r:id="rId19"/>
    <p:sldId id="303" r:id="rId20"/>
    <p:sldId id="304" r:id="rId21"/>
    <p:sldId id="261" r:id="rId22"/>
    <p:sldId id="306" r:id="rId23"/>
    <p:sldId id="307" r:id="rId2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375720-E075-6348-A72D-108F7C06480E}" name="Claire Mantell" initials="CM" userId="S::CMantell@christian-aid.org::c700a6f2-d848-4ef4-8ebc-d7c11e9da2d4" providerId="AD"/>
  <p188:author id="{1289939F-19A7-5D26-EB29-5CF7A0D88398}" name="Rebecca Gray" initials="RG" userId="S::rgray@christian-aid.org::af28535f-974c-4805-9724-4ce3b3a48d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2952"/>
    <a:srgbClr val="F12A1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A3FE15-19E6-42D4-9352-CFD2B3C63D5A}" v="3" dt="2024-03-20T16:58:07.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4"/>
    <p:restoredTop sz="93184" autoAdjust="0"/>
  </p:normalViewPr>
  <p:slideViewPr>
    <p:cSldViewPr snapToGrid="0">
      <p:cViewPr varScale="1">
        <p:scale>
          <a:sx n="80" d="100"/>
          <a:sy n="80" d="100"/>
        </p:scale>
        <p:origin x="149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Simpson" userId="827cc4a3-5a40-44de-836c-97b806953792" providerId="ADAL" clId="{F8A3FE15-19E6-42D4-9352-CFD2B3C63D5A}"/>
    <pc:docChg chg="undo custSel addSld delSld modSld delSection modSection">
      <pc:chgData name="Suzanne Simpson" userId="827cc4a3-5a40-44de-836c-97b806953792" providerId="ADAL" clId="{F8A3FE15-19E6-42D4-9352-CFD2B3C63D5A}" dt="2024-03-20T16:58:29.245" v="172" actId="1076"/>
      <pc:docMkLst>
        <pc:docMk/>
      </pc:docMkLst>
      <pc:sldChg chg="addSp delSp modSp mod">
        <pc:chgData name="Suzanne Simpson" userId="827cc4a3-5a40-44de-836c-97b806953792" providerId="ADAL" clId="{F8A3FE15-19E6-42D4-9352-CFD2B3C63D5A}" dt="2024-03-20T16:56:11.533" v="131" actId="1076"/>
        <pc:sldMkLst>
          <pc:docMk/>
          <pc:sldMk cId="1260050848" sldId="261"/>
        </pc:sldMkLst>
        <pc:spChg chg="add del mod">
          <ac:chgData name="Suzanne Simpson" userId="827cc4a3-5a40-44de-836c-97b806953792" providerId="ADAL" clId="{F8A3FE15-19E6-42D4-9352-CFD2B3C63D5A}" dt="2024-03-20T16:54:53.766" v="111" actId="931"/>
          <ac:spMkLst>
            <pc:docMk/>
            <pc:sldMk cId="1260050848" sldId="261"/>
            <ac:spMk id="4" creationId="{6350F3D9-2053-F34A-7736-4DB8353A2853}"/>
          </ac:spMkLst>
        </pc:spChg>
        <pc:spChg chg="mod">
          <ac:chgData name="Suzanne Simpson" userId="827cc4a3-5a40-44de-836c-97b806953792" providerId="ADAL" clId="{F8A3FE15-19E6-42D4-9352-CFD2B3C63D5A}" dt="2024-03-20T16:55:52.259" v="126" actId="6549"/>
          <ac:spMkLst>
            <pc:docMk/>
            <pc:sldMk cId="1260050848" sldId="261"/>
            <ac:spMk id="6" creationId="{565F8B9C-3C1F-9844-8CBD-FF3F0A631100}"/>
          </ac:spMkLst>
        </pc:spChg>
        <pc:spChg chg="add mod">
          <ac:chgData name="Suzanne Simpson" userId="827cc4a3-5a40-44de-836c-97b806953792" providerId="ADAL" clId="{F8A3FE15-19E6-42D4-9352-CFD2B3C63D5A}" dt="2024-03-20T16:56:11.533" v="131" actId="1076"/>
          <ac:spMkLst>
            <pc:docMk/>
            <pc:sldMk cId="1260050848" sldId="261"/>
            <ac:spMk id="9" creationId="{68B2609B-244F-E0B0-6C08-48456AAF5FC5}"/>
          </ac:spMkLst>
        </pc:spChg>
        <pc:picChg chg="add mod">
          <ac:chgData name="Suzanne Simpson" userId="827cc4a3-5a40-44de-836c-97b806953792" providerId="ADAL" clId="{F8A3FE15-19E6-42D4-9352-CFD2B3C63D5A}" dt="2024-03-20T16:55:58.844" v="127" actId="1076"/>
          <ac:picMkLst>
            <pc:docMk/>
            <pc:sldMk cId="1260050848" sldId="261"/>
            <ac:picMk id="7" creationId="{5BB343FE-EAAE-0DB5-3F37-4BA52E058ECE}"/>
          </ac:picMkLst>
        </pc:picChg>
        <pc:picChg chg="del">
          <ac:chgData name="Suzanne Simpson" userId="827cc4a3-5a40-44de-836c-97b806953792" providerId="ADAL" clId="{F8A3FE15-19E6-42D4-9352-CFD2B3C63D5A}" dt="2024-03-20T16:54:37.736" v="110" actId="478"/>
          <ac:picMkLst>
            <pc:docMk/>
            <pc:sldMk cId="1260050848" sldId="261"/>
            <ac:picMk id="13" creationId="{BCC8060A-CE79-2D68-21D0-7C7256A33F77}"/>
          </ac:picMkLst>
        </pc:picChg>
      </pc:sldChg>
      <pc:sldChg chg="del">
        <pc:chgData name="Suzanne Simpson" userId="827cc4a3-5a40-44de-836c-97b806953792" providerId="ADAL" clId="{F8A3FE15-19E6-42D4-9352-CFD2B3C63D5A}" dt="2024-03-20T16:56:32.098" v="133" actId="47"/>
        <pc:sldMkLst>
          <pc:docMk/>
          <pc:sldMk cId="1623243103" sldId="264"/>
        </pc:sldMkLst>
      </pc:sldChg>
      <pc:sldChg chg="modSp mod">
        <pc:chgData name="Suzanne Simpson" userId="827cc4a3-5a40-44de-836c-97b806953792" providerId="ADAL" clId="{F8A3FE15-19E6-42D4-9352-CFD2B3C63D5A}" dt="2024-03-20T16:51:31.653" v="0" actId="1076"/>
        <pc:sldMkLst>
          <pc:docMk/>
          <pc:sldMk cId="4001638835" sldId="271"/>
        </pc:sldMkLst>
        <pc:spChg chg="mod">
          <ac:chgData name="Suzanne Simpson" userId="827cc4a3-5a40-44de-836c-97b806953792" providerId="ADAL" clId="{F8A3FE15-19E6-42D4-9352-CFD2B3C63D5A}" dt="2024-03-20T16:51:31.653" v="0" actId="1076"/>
          <ac:spMkLst>
            <pc:docMk/>
            <pc:sldMk cId="4001638835" sldId="271"/>
            <ac:spMk id="4" creationId="{6C5D7D40-9937-8846-AC72-6CB45758EF43}"/>
          </ac:spMkLst>
        </pc:spChg>
      </pc:sldChg>
      <pc:sldChg chg="modSp mod">
        <pc:chgData name="Suzanne Simpson" userId="827cc4a3-5a40-44de-836c-97b806953792" providerId="ADAL" clId="{F8A3FE15-19E6-42D4-9352-CFD2B3C63D5A}" dt="2024-03-20T16:53:09.315" v="83" actId="20577"/>
        <pc:sldMkLst>
          <pc:docMk/>
          <pc:sldMk cId="830696055" sldId="301"/>
        </pc:sldMkLst>
        <pc:spChg chg="mod">
          <ac:chgData name="Suzanne Simpson" userId="827cc4a3-5a40-44de-836c-97b806953792" providerId="ADAL" clId="{F8A3FE15-19E6-42D4-9352-CFD2B3C63D5A}" dt="2024-03-20T16:53:09.315" v="83" actId="20577"/>
          <ac:spMkLst>
            <pc:docMk/>
            <pc:sldMk cId="830696055" sldId="301"/>
            <ac:spMk id="7" creationId="{FA4FA93D-BBBA-0783-9A1C-92160617AC79}"/>
          </ac:spMkLst>
        </pc:spChg>
        <pc:picChg chg="mod modCrop">
          <ac:chgData name="Suzanne Simpson" userId="827cc4a3-5a40-44de-836c-97b806953792" providerId="ADAL" clId="{F8A3FE15-19E6-42D4-9352-CFD2B3C63D5A}" dt="2024-03-20T16:52:54.535" v="10" actId="732"/>
          <ac:picMkLst>
            <pc:docMk/>
            <pc:sldMk cId="830696055" sldId="301"/>
            <ac:picMk id="6" creationId="{A8F646A8-8843-1740-6BA8-3EC37E2EB432}"/>
          </ac:picMkLst>
        </pc:picChg>
      </pc:sldChg>
      <pc:sldChg chg="modSp mod">
        <pc:chgData name="Suzanne Simpson" userId="827cc4a3-5a40-44de-836c-97b806953792" providerId="ADAL" clId="{F8A3FE15-19E6-42D4-9352-CFD2B3C63D5A}" dt="2024-03-20T16:54:05.325" v="109" actId="1076"/>
        <pc:sldMkLst>
          <pc:docMk/>
          <pc:sldMk cId="161801753" sldId="302"/>
        </pc:sldMkLst>
        <pc:spChg chg="mod">
          <ac:chgData name="Suzanne Simpson" userId="827cc4a3-5a40-44de-836c-97b806953792" providerId="ADAL" clId="{F8A3FE15-19E6-42D4-9352-CFD2B3C63D5A}" dt="2024-03-20T16:53:39.677" v="98" actId="20577"/>
          <ac:spMkLst>
            <pc:docMk/>
            <pc:sldMk cId="161801753" sldId="302"/>
            <ac:spMk id="2" creationId="{BBDB9EF0-085D-AB7E-65CB-E0B4015E0BE3}"/>
          </ac:spMkLst>
        </pc:spChg>
        <pc:spChg chg="mod">
          <ac:chgData name="Suzanne Simpson" userId="827cc4a3-5a40-44de-836c-97b806953792" providerId="ADAL" clId="{F8A3FE15-19E6-42D4-9352-CFD2B3C63D5A}" dt="2024-03-20T16:54:05.325" v="109" actId="1076"/>
          <ac:spMkLst>
            <pc:docMk/>
            <pc:sldMk cId="161801753" sldId="302"/>
            <ac:spMk id="4" creationId="{EB17D53F-7FC9-1038-9F9F-3677AF957F85}"/>
          </ac:spMkLst>
        </pc:spChg>
      </pc:sldChg>
      <pc:sldChg chg="del">
        <pc:chgData name="Suzanne Simpson" userId="827cc4a3-5a40-44de-836c-97b806953792" providerId="ADAL" clId="{F8A3FE15-19E6-42D4-9352-CFD2B3C63D5A}" dt="2024-03-20T16:56:26.739" v="132" actId="47"/>
        <pc:sldMkLst>
          <pc:docMk/>
          <pc:sldMk cId="2589457539" sldId="305"/>
        </pc:sldMkLst>
      </pc:sldChg>
      <pc:sldChg chg="modSp mod">
        <pc:chgData name="Suzanne Simpson" userId="827cc4a3-5a40-44de-836c-97b806953792" providerId="ADAL" clId="{F8A3FE15-19E6-42D4-9352-CFD2B3C63D5A}" dt="2024-03-20T16:57:15.832" v="144" actId="20577"/>
        <pc:sldMkLst>
          <pc:docMk/>
          <pc:sldMk cId="1962405966" sldId="306"/>
        </pc:sldMkLst>
        <pc:spChg chg="mod">
          <ac:chgData name="Suzanne Simpson" userId="827cc4a3-5a40-44de-836c-97b806953792" providerId="ADAL" clId="{F8A3FE15-19E6-42D4-9352-CFD2B3C63D5A}" dt="2024-03-20T16:57:15.832" v="144" actId="20577"/>
          <ac:spMkLst>
            <pc:docMk/>
            <pc:sldMk cId="1962405966" sldId="306"/>
            <ac:spMk id="4" creationId="{EB17D53F-7FC9-1038-9F9F-3677AF957F85}"/>
          </ac:spMkLst>
        </pc:spChg>
      </pc:sldChg>
      <pc:sldChg chg="addSp delSp modSp new mod">
        <pc:chgData name="Suzanne Simpson" userId="827cc4a3-5a40-44de-836c-97b806953792" providerId="ADAL" clId="{F8A3FE15-19E6-42D4-9352-CFD2B3C63D5A}" dt="2024-03-20T16:58:29.245" v="172" actId="1076"/>
        <pc:sldMkLst>
          <pc:docMk/>
          <pc:sldMk cId="1417860871" sldId="307"/>
        </pc:sldMkLst>
        <pc:spChg chg="mod">
          <ac:chgData name="Suzanne Simpson" userId="827cc4a3-5a40-44de-836c-97b806953792" providerId="ADAL" clId="{F8A3FE15-19E6-42D4-9352-CFD2B3C63D5A}" dt="2024-03-20T16:58:15.491" v="168" actId="20577"/>
          <ac:spMkLst>
            <pc:docMk/>
            <pc:sldMk cId="1417860871" sldId="307"/>
            <ac:spMk id="2" creationId="{37328ED0-8FFD-D9FC-7D64-457B79949620}"/>
          </ac:spMkLst>
        </pc:spChg>
        <pc:spChg chg="del">
          <ac:chgData name="Suzanne Simpson" userId="827cc4a3-5a40-44de-836c-97b806953792" providerId="ADAL" clId="{F8A3FE15-19E6-42D4-9352-CFD2B3C63D5A}" dt="2024-03-20T16:58:07.925" v="147" actId="931"/>
          <ac:spMkLst>
            <pc:docMk/>
            <pc:sldMk cId="1417860871" sldId="307"/>
            <ac:spMk id="4" creationId="{E56BB45E-9FAC-F9E6-82C4-028E7D546BD6}"/>
          </ac:spMkLst>
        </pc:spChg>
        <pc:picChg chg="add mod">
          <ac:chgData name="Suzanne Simpson" userId="827cc4a3-5a40-44de-836c-97b806953792" providerId="ADAL" clId="{F8A3FE15-19E6-42D4-9352-CFD2B3C63D5A}" dt="2024-03-20T16:58:29.245" v="172" actId="1076"/>
          <ac:picMkLst>
            <pc:docMk/>
            <pc:sldMk cId="1417860871" sldId="307"/>
            <ac:picMk id="6" creationId="{E2AC0EAC-3199-7470-EE3C-34CAC97D04DE}"/>
          </ac:picMkLst>
        </pc:picChg>
      </pc:sldChg>
    </pc:docChg>
  </pc:docChgLst>
</pc:chgInfo>
</file>

<file path=ppt/comments/modernComment_105_4B1AD9A0.xml><?xml version="1.0" encoding="utf-8"?>
<p188:cmLst xmlns:a="http://schemas.openxmlformats.org/drawingml/2006/main" xmlns:r="http://schemas.openxmlformats.org/officeDocument/2006/relationships" xmlns:p188="http://schemas.microsoft.com/office/powerpoint/2018/8/main">
  <p188:cm id="{ABA64686-FB86-074B-A42B-4E80BA8A59AC}" authorId="{D4375720-E075-6348-A72D-108F7C06480E}" created="2024-02-29T18:33:34.815">
    <pc:sldMkLst xmlns:pc="http://schemas.microsoft.com/office/powerpoint/2013/main/command">
      <pc:docMk/>
      <pc:sldMk cId="1260050848" sldId="261"/>
    </pc:sldMkLst>
    <p188:txBody>
      <a:bodyPr/>
      <a:lstStyle/>
      <a:p>
        <a:r>
          <a:rPr lang="en-US"/>
          <a:t>Would chose a different yet equally joyful photo as this is very similar to opening image.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A978D41-7074-40A0-8A8E-A985EF74172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67" name="Rectangle 3">
            <a:extLst>
              <a:ext uri="{FF2B5EF4-FFF2-40B4-BE49-F238E27FC236}">
                <a16:creationId xmlns:a16="http://schemas.microsoft.com/office/drawing/2014/main" id="{DE5BD2B1-1938-4D49-82F2-06E4AC77EF9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ヒラギノ角ゴ Pro W3" charset="0"/>
                <a:cs typeface="+mn-cs"/>
              </a:defRPr>
            </a:lvl1pPr>
          </a:lstStyle>
          <a:p>
            <a:pPr>
              <a:defRPr/>
            </a:pPr>
            <a:endParaRPr lang="en-GB"/>
          </a:p>
        </p:txBody>
      </p:sp>
      <p:sp>
        <p:nvSpPr>
          <p:cNvPr id="3076" name="Rectangle 4">
            <a:extLst>
              <a:ext uri="{FF2B5EF4-FFF2-40B4-BE49-F238E27FC236}">
                <a16:creationId xmlns:a16="http://schemas.microsoft.com/office/drawing/2014/main" id="{EFE5E8D2-C487-794D-B51E-A36D4BAAACB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5">
            <a:extLst>
              <a:ext uri="{FF2B5EF4-FFF2-40B4-BE49-F238E27FC236}">
                <a16:creationId xmlns:a16="http://schemas.microsoft.com/office/drawing/2014/main" id="{5AE4196D-6121-4CF8-BB11-7EC03D4826E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3670" name="Rectangle 6">
            <a:extLst>
              <a:ext uri="{FF2B5EF4-FFF2-40B4-BE49-F238E27FC236}">
                <a16:creationId xmlns:a16="http://schemas.microsoft.com/office/drawing/2014/main" id="{5739531D-E977-492B-89BC-4A5F23C8569B}"/>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ヒラギノ角ゴ Pro W3" charset="0"/>
                <a:cs typeface="+mn-cs"/>
              </a:defRPr>
            </a:lvl1pPr>
          </a:lstStyle>
          <a:p>
            <a:pPr>
              <a:defRPr/>
            </a:pPr>
            <a:endParaRPr lang="en-GB"/>
          </a:p>
        </p:txBody>
      </p:sp>
      <p:sp>
        <p:nvSpPr>
          <p:cNvPr id="113671" name="Rectangle 7">
            <a:extLst>
              <a:ext uri="{FF2B5EF4-FFF2-40B4-BE49-F238E27FC236}">
                <a16:creationId xmlns:a16="http://schemas.microsoft.com/office/drawing/2014/main" id="{9B85C269-D8CF-43EC-8D7A-09DE5D8AD4B9}"/>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a:ea typeface="ヒラギノ角ゴ Pro W3" pitchFamily="-84" charset="-128"/>
              </a:defRPr>
            </a:lvl1pPr>
          </a:lstStyle>
          <a:p>
            <a:pPr>
              <a:defRPr/>
            </a:pPr>
            <a:fld id="{8C4377FC-F24F-704B-9E5C-5852303664E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We’ll be hearing and reflecting on Aline’s story so we can learn a little bit more about the work of Christian Aid.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1</a:t>
            </a:fld>
            <a:endParaRPr lang="en-GB" altLang="en-US"/>
          </a:p>
        </p:txBody>
      </p:sp>
    </p:spTree>
    <p:extLst>
      <p:ext uri="{BB962C8B-B14F-4D97-AF65-F5344CB8AC3E}">
        <p14:creationId xmlns:p14="http://schemas.microsoft.com/office/powerpoint/2010/main" val="717483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Times New Roman" panose="02020603050405020304" pitchFamily="18" charset="0"/>
              </a:rPr>
              <a:t>Aline is from Burundi. Does anyone know roughly where Burundi is?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2</a:t>
            </a:fld>
            <a:endParaRPr lang="en-GB" altLang="en-US"/>
          </a:p>
        </p:txBody>
      </p:sp>
    </p:spTree>
    <p:extLst>
      <p:ext uri="{BB962C8B-B14F-4D97-AF65-F5344CB8AC3E}">
        <p14:creationId xmlns:p14="http://schemas.microsoft.com/office/powerpoint/2010/main" val="2992664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CBDE0-254E-D5BA-C09C-70B9AF8C5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2C7D6-1022-7763-F6FB-8FAFD3DFB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49909-9F2D-8483-B22E-1E48DC77D4C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Highlight where Burundi is on the map now you can see it clearly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labeled</a:t>
            </a:r>
            <a:r>
              <a:rPr lang="en-GB" sz="1800" dirty="0">
                <a:effectLst/>
                <a:latin typeface="Arial" panose="020B0604020202020204" pitchFamily="34" charset="0"/>
                <a:ea typeface="Calibri" panose="020F0502020204030204" pitchFamily="34" charset="0"/>
                <a:cs typeface="Times New Roman" panose="02020603050405020304" pitchFamily="18" charset="0"/>
              </a:rPr>
              <a:t>. Burundi is in central Africa. It’s a very mountainous country. Burundi is one of the poorest countries in the world. Many people live in poverty, and most rely on farming to provide food to both eat and sell. Christian Aid has three local partners in Burundi that have vital local knowledge, understanding of the community, and specialist knowledge. Christian Aid supports and invests in local partners who are then able to deliver even more life changing support. (add partner names to ppt).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2B9FC54A-816F-71B5-CFFF-6A4FC4F7B7C4}"/>
              </a:ext>
            </a:extLst>
          </p:cNvPr>
          <p:cNvSpPr>
            <a:spLocks noGrp="1"/>
          </p:cNvSpPr>
          <p:nvPr>
            <p:ph type="sldNum" sz="quarter" idx="5"/>
          </p:nvPr>
        </p:nvSpPr>
        <p:spPr/>
        <p:txBody>
          <a:bodyPr/>
          <a:lstStyle/>
          <a:p>
            <a:pPr>
              <a:defRPr/>
            </a:pPr>
            <a:fld id="{8C4377FC-F24F-704B-9E5C-5852303664E3}" type="slidenum">
              <a:rPr lang="en-GB" altLang="en-US" smtClean="0"/>
              <a:pPr>
                <a:defRPr/>
              </a:pPr>
              <a:t>3</a:t>
            </a:fld>
            <a:endParaRPr lang="en-GB" altLang="en-US"/>
          </a:p>
        </p:txBody>
      </p:sp>
    </p:spTree>
    <p:extLst>
      <p:ext uri="{BB962C8B-B14F-4D97-AF65-F5344CB8AC3E}">
        <p14:creationId xmlns:p14="http://schemas.microsoft.com/office/powerpoint/2010/main" val="3231417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63658-8199-D971-3DE2-8C7EC0459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FB92B-DFB6-9743-1F57-3F28F5DEB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A7750-408A-9707-CDAE-5F78EF4C6033}"/>
              </a:ext>
            </a:extLst>
          </p:cNvPr>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Times New Roman" panose="02020603050405020304" pitchFamily="18" charset="0"/>
              </a:rPr>
              <a:t>Families in Burundi grow fruit and vegetables such as bananas, sweet potatoes and beans, plus sugarcane, tea and coffee. Farming is hard work, but it’s being made even harder because Burundi, like many places, is being affected by the climate crisis. Many farmers see their crops failing due to extreme weather events such as droughts and floods.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Families face many other challenges as well. Just like in the UK, the cost of everyday essential items is going up. In Burundi, most families don’t have a water supply to their home, so they must collect water from rivers or shared water points. Healthcare is very expensive, and you often have to travel a long way to see a doctor or nurse.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The challenges that communities like Aline’s face are made even harder as the climate crisis get worse. It’s a heart-breaking reality that the crisis is having the most severe impact in places like Burundi where life was already challenging enough. Furthermore, the people of Burundi are among those who’ve done the least to cause the climate crisis in the first place.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47B393E-C7DE-3F4C-D20B-C11B492719E5}"/>
              </a:ext>
            </a:extLst>
          </p:cNvPr>
          <p:cNvSpPr>
            <a:spLocks noGrp="1"/>
          </p:cNvSpPr>
          <p:nvPr>
            <p:ph type="sldNum" sz="quarter" idx="5"/>
          </p:nvPr>
        </p:nvSpPr>
        <p:spPr/>
        <p:txBody>
          <a:bodyPr/>
          <a:lstStyle/>
          <a:p>
            <a:pPr>
              <a:defRPr/>
            </a:pPr>
            <a:fld id="{8C4377FC-F24F-704B-9E5C-5852303664E3}" type="slidenum">
              <a:rPr lang="en-GB" altLang="en-US" smtClean="0"/>
              <a:pPr>
                <a:defRPr/>
              </a:pPr>
              <a:t>4</a:t>
            </a:fld>
            <a:endParaRPr lang="en-GB" altLang="en-US"/>
          </a:p>
        </p:txBody>
      </p:sp>
    </p:spTree>
    <p:extLst>
      <p:ext uri="{BB962C8B-B14F-4D97-AF65-F5344CB8AC3E}">
        <p14:creationId xmlns:p14="http://schemas.microsoft.com/office/powerpoint/2010/main" val="156303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Give the groups two minutes to share their thoughts – ask for one or two volunteers to share their group’s responses.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5</a:t>
            </a:fld>
            <a:endParaRPr lang="en-GB" altLang="en-US"/>
          </a:p>
        </p:txBody>
      </p:sp>
    </p:spTree>
    <p:extLst>
      <p:ext uri="{BB962C8B-B14F-4D97-AF65-F5344CB8AC3E}">
        <p14:creationId xmlns:p14="http://schemas.microsoft.com/office/powerpoint/2010/main" val="683185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Times New Roman" panose="02020603050405020304" pitchFamily="18" charset="0"/>
              </a:rPr>
              <a:t>Life in Burundi is tough, but Aline had an especially difficult life as a young person and for many years after. At one time she didn’t even have a place to live. Alone, hungry and with nowhere safe to go, she was very vulnerable. Aline lost so much, but she didn’t lose hope.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Determined and resilient, Aline found support through Christian Aid’s partners in her community. Aline received training that meant she had the skills and knowledge to set up a small business and form a Village Savings and Loans Association with other local people. Aline and her neighbours contributed money to a shared pot that became available as loans for members, as and when they needed them. Aline took a small loan to set up her own business selling peanuts and avocados.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Through her business, Aline has been able to buy a bike, build her own home, get better access to healthcare, and educate her family.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6</a:t>
            </a:fld>
            <a:endParaRPr lang="en-GB" altLang="en-US"/>
          </a:p>
        </p:txBody>
      </p:sp>
    </p:spTree>
    <p:extLst>
      <p:ext uri="{BB962C8B-B14F-4D97-AF65-F5344CB8AC3E}">
        <p14:creationId xmlns:p14="http://schemas.microsoft.com/office/powerpoint/2010/main" val="2406795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Times New Roman" panose="02020603050405020304" pitchFamily="18" charset="0"/>
              </a:rPr>
              <a:t>Aline hasn’t stopped there though. She’s now the chairperson of a Village Savings and Loans Association that she’s founded. Aline’s using her experience to help transform the lives of other families who want to do the same and build a brighter future together. Now, when crops fail, storms damage homes, and people fall ill, this community is in a position to work together to overcome these challenges. </a:t>
            </a:r>
            <a:endParaRPr lang="en-US" dirty="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7</a:t>
            </a:fld>
            <a:endParaRPr lang="en-GB" altLang="en-US"/>
          </a:p>
        </p:txBody>
      </p:sp>
    </p:spTree>
    <p:extLst>
      <p:ext uri="{BB962C8B-B14F-4D97-AF65-F5344CB8AC3E}">
        <p14:creationId xmlns:p14="http://schemas.microsoft.com/office/powerpoint/2010/main" val="666014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8</a:t>
            </a:fld>
            <a:endParaRPr lang="en-GB" altLang="en-US"/>
          </a:p>
        </p:txBody>
      </p:sp>
    </p:spTree>
    <p:extLst>
      <p:ext uri="{BB962C8B-B14F-4D97-AF65-F5344CB8AC3E}">
        <p14:creationId xmlns:p14="http://schemas.microsoft.com/office/powerpoint/2010/main" val="472883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Give the groups two minutes to share their thoughts – ask for one or two volunteers to share their group’s responses.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C4377FC-F24F-704B-9E5C-5852303664E3}" type="slidenum">
              <a:rPr lang="en-GB" altLang="en-US" smtClean="0"/>
              <a:pPr>
                <a:defRPr/>
              </a:pPr>
              <a:t>9</a:t>
            </a:fld>
            <a:endParaRPr lang="en-GB" altLang="en-US"/>
          </a:p>
        </p:txBody>
      </p:sp>
    </p:spTree>
    <p:extLst>
      <p:ext uri="{BB962C8B-B14F-4D97-AF65-F5344CB8AC3E}">
        <p14:creationId xmlns:p14="http://schemas.microsoft.com/office/powerpoint/2010/main" val="2646806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F645-3B47-784D-A360-965741BFCB8F}"/>
              </a:ext>
            </a:extLst>
          </p:cNvPr>
          <p:cNvSpPr>
            <a:spLocks noGrp="1"/>
          </p:cNvSpPr>
          <p:nvPr>
            <p:ph type="title" hasCustomPrompt="1"/>
          </p:nvPr>
        </p:nvSpPr>
        <p:spPr>
          <a:xfrm>
            <a:off x="1160165" y="620688"/>
            <a:ext cx="6823670" cy="4824536"/>
          </a:xfrm>
        </p:spPr>
        <p:txBody>
          <a:bodyPr/>
          <a:lstStyle>
            <a:lvl1pPr>
              <a:defRPr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60895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5">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314345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6">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724880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641897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 Bullet Slide 2">
    <p:spTree>
      <p:nvGrpSpPr>
        <p:cNvPr id="1" name=""/>
        <p:cNvGrpSpPr/>
        <p:nvPr/>
      </p:nvGrpSpPr>
      <p:grpSpPr>
        <a:xfrm>
          <a:off x="0" y="0"/>
          <a:ext cx="0" cy="0"/>
          <a:chOff x="0" y="0"/>
          <a:chExt cx="0" cy="0"/>
        </a:xfrm>
      </p:grpSpPr>
      <p:sp>
        <p:nvSpPr>
          <p:cNvPr id="10" name="Title Placeholder 9">
            <a:extLst>
              <a:ext uri="{FF2B5EF4-FFF2-40B4-BE49-F238E27FC236}">
                <a16:creationId xmlns:a16="http://schemas.microsoft.com/office/drawing/2014/main" id="{CCC465FE-5718-C148-B398-A3B5B47D238D}"/>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6" name="Rectangle 6">
            <a:extLst>
              <a:ext uri="{FF2B5EF4-FFF2-40B4-BE49-F238E27FC236}">
                <a16:creationId xmlns:a16="http://schemas.microsoft.com/office/drawing/2014/main" id="{B8CC578E-4D18-694E-BBED-18FBECC08C05}"/>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5" name="Content Placeholder 19">
            <a:extLst>
              <a:ext uri="{FF2B5EF4-FFF2-40B4-BE49-F238E27FC236}">
                <a16:creationId xmlns:a16="http://schemas.microsoft.com/office/drawing/2014/main" id="{071E844E-9385-214A-9411-ADA2F973302A}"/>
              </a:ext>
            </a:extLst>
          </p:cNvPr>
          <p:cNvSpPr>
            <a:spLocks noGrp="1"/>
          </p:cNvSpPr>
          <p:nvPr>
            <p:ph sz="quarter" idx="12" hasCustomPrompt="1"/>
          </p:nvPr>
        </p:nvSpPr>
        <p:spPr>
          <a:xfrm>
            <a:off x="628650" y="1412776"/>
            <a:ext cx="7886700" cy="3744415"/>
          </a:xfrm>
          <a:prstGeom prst="rect">
            <a:avLst/>
          </a:prstGeom>
        </p:spPr>
        <p:txBody>
          <a:bodyPr/>
          <a:lstStyle>
            <a:lvl1pPr marL="712788" indent="-288925">
              <a:buBlip>
                <a:blip r:embed="rId2"/>
              </a:buBlip>
              <a:tabLst/>
              <a:defRPr sz="2400"/>
            </a:lvl1pPr>
            <a:lvl2pPr marL="712788" indent="-288925">
              <a:tabLst/>
              <a:defRPr sz="2400"/>
            </a:lvl2pPr>
          </a:lstStyle>
          <a:p>
            <a:pPr marL="447675" indent="-447675">
              <a:buBlip>
                <a:blip r:embed="rId2"/>
              </a:buBlip>
            </a:pPr>
            <a:r>
              <a:rPr lang="en-GB" sz="3200"/>
              <a:t>Bullet point one</a:t>
            </a:r>
          </a:p>
          <a:p>
            <a:pPr lvl="1"/>
            <a:r>
              <a:rPr lang="en-GB"/>
              <a:t>Second</a:t>
            </a:r>
            <a:endParaRPr lang="en-GB" sz="3200"/>
          </a:p>
        </p:txBody>
      </p:sp>
    </p:spTree>
    <p:extLst>
      <p:ext uri="{BB962C8B-B14F-4D97-AF65-F5344CB8AC3E}">
        <p14:creationId xmlns:p14="http://schemas.microsoft.com/office/powerpoint/2010/main" val="2589930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766520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7E7DD47-B7A4-304C-866E-53FA59FC7E71}"/>
              </a:ext>
            </a:extLst>
          </p:cNvPr>
          <p:cNvSpPr>
            <a:spLocks noGrp="1"/>
          </p:cNvSpPr>
          <p:nvPr>
            <p:ph type="body" sz="quarter" idx="11" hasCustomPrompt="1"/>
          </p:nvPr>
        </p:nvSpPr>
        <p:spPr>
          <a:xfrm>
            <a:off x="6602984" y="3801624"/>
            <a:ext cx="2303908" cy="1206500"/>
          </a:xfrm>
        </p:spPr>
        <p:txBody>
          <a:bodyPr/>
          <a:lstStyle/>
          <a:p>
            <a:pPr lvl="0"/>
            <a:r>
              <a:rPr lang="en-GB"/>
              <a:t>Caption text can go here. Just a short one of about 15 words or so. </a:t>
            </a:r>
          </a:p>
        </p:txBody>
      </p:sp>
      <p:sp>
        <p:nvSpPr>
          <p:cNvPr id="6" name="Picture Placeholder 5">
            <a:extLst>
              <a:ext uri="{FF2B5EF4-FFF2-40B4-BE49-F238E27FC236}">
                <a16:creationId xmlns:a16="http://schemas.microsoft.com/office/drawing/2014/main" id="{E1F115BE-32C2-1F4D-9899-AC89E2D77969}"/>
              </a:ext>
            </a:extLst>
          </p:cNvPr>
          <p:cNvSpPr>
            <a:spLocks noGrp="1"/>
          </p:cNvSpPr>
          <p:nvPr>
            <p:ph type="pic" sz="quarter" idx="12" hasCustomPrompt="1"/>
          </p:nvPr>
        </p:nvSpPr>
        <p:spPr>
          <a:xfrm>
            <a:off x="588963" y="1349375"/>
            <a:ext cx="5927725" cy="36591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7" name="Slide Number Placeholder 6">
            <a:extLst>
              <a:ext uri="{FF2B5EF4-FFF2-40B4-BE49-F238E27FC236}">
                <a16:creationId xmlns:a16="http://schemas.microsoft.com/office/drawing/2014/main" id="{3055382E-5DBE-AB4F-8D10-287BF4B00949}"/>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9" name="Title Placeholder 9">
            <a:extLst>
              <a:ext uri="{FF2B5EF4-FFF2-40B4-BE49-F238E27FC236}">
                <a16:creationId xmlns:a16="http://schemas.microsoft.com/office/drawing/2014/main" id="{9EA94505-B008-B745-85BA-69C41BB4EA70}"/>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One photo</a:t>
            </a:r>
            <a:endParaRPr lang="en-US"/>
          </a:p>
        </p:txBody>
      </p:sp>
    </p:spTree>
    <p:extLst>
      <p:ext uri="{BB962C8B-B14F-4D97-AF65-F5344CB8AC3E}">
        <p14:creationId xmlns:p14="http://schemas.microsoft.com/office/powerpoint/2010/main" val="1389841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3">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773A790D-9499-F54E-A3AB-CB1B713F64BB}"/>
              </a:ext>
            </a:extLst>
          </p:cNvPr>
          <p:cNvSpPr>
            <a:spLocks noGrp="1"/>
          </p:cNvSpPr>
          <p:nvPr>
            <p:ph type="body" sz="quarter" idx="11" hasCustomPrompt="1"/>
          </p:nvPr>
        </p:nvSpPr>
        <p:spPr>
          <a:xfrm>
            <a:off x="6410251" y="3874243"/>
            <a:ext cx="2303908" cy="1206500"/>
          </a:xfrm>
        </p:spPr>
        <p:txBody>
          <a:bodyPr/>
          <a:lstStyle/>
          <a:p>
            <a:pPr lvl="0"/>
            <a:r>
              <a:rPr lang="en-GB"/>
              <a:t>Caption text can go here. Just a short one of about 15 words or so. </a:t>
            </a:r>
          </a:p>
        </p:txBody>
      </p:sp>
      <p:sp>
        <p:nvSpPr>
          <p:cNvPr id="4" name="Picture Placeholder 3">
            <a:extLst>
              <a:ext uri="{FF2B5EF4-FFF2-40B4-BE49-F238E27FC236}">
                <a16:creationId xmlns:a16="http://schemas.microsoft.com/office/drawing/2014/main" id="{AB86033A-8847-7A40-9E1C-B8DDF48CCB82}"/>
              </a:ext>
            </a:extLst>
          </p:cNvPr>
          <p:cNvSpPr>
            <a:spLocks noGrp="1"/>
          </p:cNvSpPr>
          <p:nvPr>
            <p:ph type="pic" sz="quarter" idx="12" hasCustomPrompt="1"/>
          </p:nvPr>
        </p:nvSpPr>
        <p:spPr>
          <a:xfrm>
            <a:off x="755576" y="1300754"/>
            <a:ext cx="2543175" cy="3795713"/>
          </a:xfrm>
        </p:spPr>
        <p:txBody>
          <a:bodyPr anchor="ctr"/>
          <a:lstStyle>
            <a:lvl1pPr algn="ctr">
              <a:defRPr/>
            </a:lvl1pPr>
          </a:lstStyle>
          <a:p>
            <a:r>
              <a:rPr lang="en-US"/>
              <a:t>Click on picture icon to insert photo</a:t>
            </a:r>
          </a:p>
          <a:p>
            <a:endParaRPr lang="en-US"/>
          </a:p>
          <a:p>
            <a:endParaRPr lang="en-US"/>
          </a:p>
        </p:txBody>
      </p:sp>
      <p:sp>
        <p:nvSpPr>
          <p:cNvPr id="7" name="Picture Placeholder 6">
            <a:extLst>
              <a:ext uri="{FF2B5EF4-FFF2-40B4-BE49-F238E27FC236}">
                <a16:creationId xmlns:a16="http://schemas.microsoft.com/office/drawing/2014/main" id="{92041993-15D8-EA4F-B34F-A7343CD9DF0B}"/>
              </a:ext>
            </a:extLst>
          </p:cNvPr>
          <p:cNvSpPr>
            <a:spLocks noGrp="1"/>
          </p:cNvSpPr>
          <p:nvPr>
            <p:ph type="pic" sz="quarter" idx="13"/>
          </p:nvPr>
        </p:nvSpPr>
        <p:spPr>
          <a:xfrm>
            <a:off x="3600376" y="1300754"/>
            <a:ext cx="2508250" cy="3811588"/>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endParaRPr lang="en-US"/>
          </a:p>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a:p>
            <a:endParaRPr lang="en-US"/>
          </a:p>
        </p:txBody>
      </p:sp>
      <p:sp>
        <p:nvSpPr>
          <p:cNvPr id="8" name="Rectangle 6">
            <a:extLst>
              <a:ext uri="{FF2B5EF4-FFF2-40B4-BE49-F238E27FC236}">
                <a16:creationId xmlns:a16="http://schemas.microsoft.com/office/drawing/2014/main" id="{D0BFB4EC-52AB-3A40-A8D5-761FDD1CE061}"/>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C8A10E32-95F3-8044-BB20-B512B79FCDA5}"/>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Two photos</a:t>
            </a:r>
            <a:endParaRPr lang="en-US"/>
          </a:p>
        </p:txBody>
      </p:sp>
    </p:spTree>
    <p:extLst>
      <p:ext uri="{BB962C8B-B14F-4D97-AF65-F5344CB8AC3E}">
        <p14:creationId xmlns:p14="http://schemas.microsoft.com/office/powerpoint/2010/main" val="1085407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FB03-A776-1D4A-963C-8EA3430FA136}"/>
              </a:ext>
            </a:extLst>
          </p:cNvPr>
          <p:cNvSpPr>
            <a:spLocks noGrp="1"/>
          </p:cNvSpPr>
          <p:nvPr>
            <p:ph type="title" hasCustomPrompt="1"/>
          </p:nvPr>
        </p:nvSpPr>
        <p:spPr/>
        <p:txBody>
          <a:bodyPr/>
          <a:lstStyle/>
          <a:p>
            <a:r>
              <a:rPr lang="en-GB"/>
              <a:t>Video </a:t>
            </a:r>
            <a:endParaRPr lang="en-US"/>
          </a:p>
        </p:txBody>
      </p:sp>
      <p:sp>
        <p:nvSpPr>
          <p:cNvPr id="5" name="Media Placeholder 4">
            <a:extLst>
              <a:ext uri="{FF2B5EF4-FFF2-40B4-BE49-F238E27FC236}">
                <a16:creationId xmlns:a16="http://schemas.microsoft.com/office/drawing/2014/main" id="{4C2DAD14-1745-5848-B6B4-BEFBF1ECD06E}"/>
              </a:ext>
            </a:extLst>
          </p:cNvPr>
          <p:cNvSpPr>
            <a:spLocks noGrp="1"/>
          </p:cNvSpPr>
          <p:nvPr>
            <p:ph type="media" sz="quarter" idx="11" hasCustomPrompt="1"/>
          </p:nvPr>
        </p:nvSpPr>
        <p:spPr>
          <a:xfrm>
            <a:off x="628650" y="1341438"/>
            <a:ext cx="7886700" cy="3959225"/>
          </a:xfrm>
        </p:spPr>
        <p:txBody>
          <a:bodyPr anchor="ctr"/>
          <a:lstStyle>
            <a:lvl1pPr algn="ctr">
              <a:defRPr/>
            </a:lvl1pPr>
          </a:lstStyle>
          <a:p>
            <a:r>
              <a:rPr lang="en-US"/>
              <a:t>Insert video here </a:t>
            </a:r>
          </a:p>
        </p:txBody>
      </p:sp>
      <p:sp>
        <p:nvSpPr>
          <p:cNvPr id="6" name="Rectangle 6">
            <a:extLst>
              <a:ext uri="{FF2B5EF4-FFF2-40B4-BE49-F238E27FC236}">
                <a16:creationId xmlns:a16="http://schemas.microsoft.com/office/drawing/2014/main" id="{8A95F68D-E58C-2541-A8F7-79FE0F959D9F}"/>
              </a:ext>
            </a:extLst>
          </p:cNvPr>
          <p:cNvSpPr>
            <a:spLocks noGrp="1" noChangeArrowheads="1"/>
          </p:cNvSpPr>
          <p:nvPr>
            <p:ph type="sldNum" sz="quarter" idx="14"/>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254295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 Template - Full page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634300-2072-2042-A089-9D8D1DACE475}"/>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Tree>
    <p:extLst>
      <p:ext uri="{BB962C8B-B14F-4D97-AF65-F5344CB8AC3E}">
        <p14:creationId xmlns:p14="http://schemas.microsoft.com/office/powerpoint/2010/main" val="242242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A Template - Full page imag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47E864-8D36-F042-BC5C-99360AFDC3D4}"/>
              </a:ext>
            </a:extLst>
          </p:cNvPr>
          <p:cNvSpPr>
            <a:spLocks noGrp="1"/>
          </p:cNvSpPr>
          <p:nvPr>
            <p:ph type="pic" sz="quarter" idx="10" hasCustomPrompt="1"/>
          </p:nvPr>
        </p:nvSpPr>
        <p:spPr>
          <a:xfrm>
            <a:off x="0" y="0"/>
            <a:ext cx="9144000" cy="6858000"/>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picture icon to insert photo</a:t>
            </a:r>
          </a:p>
          <a:p>
            <a:endParaRPr lang="en-US"/>
          </a:p>
        </p:txBody>
      </p:sp>
      <p:sp>
        <p:nvSpPr>
          <p:cNvPr id="4" name="Text Placeholder 3">
            <a:extLst>
              <a:ext uri="{FF2B5EF4-FFF2-40B4-BE49-F238E27FC236}">
                <a16:creationId xmlns:a16="http://schemas.microsoft.com/office/drawing/2014/main" id="{68B046CD-5BB7-A64D-B639-CEC4D78E96B1}"/>
              </a:ext>
            </a:extLst>
          </p:cNvPr>
          <p:cNvSpPr>
            <a:spLocks noGrp="1"/>
          </p:cNvSpPr>
          <p:nvPr>
            <p:ph type="body" sz="quarter" idx="11" hasCustomPrompt="1"/>
          </p:nvPr>
        </p:nvSpPr>
        <p:spPr>
          <a:xfrm>
            <a:off x="467544" y="692696"/>
            <a:ext cx="4248398" cy="2089150"/>
          </a:xfrm>
          <a:prstGeom prst="rect">
            <a:avLst/>
          </a:prstGeom>
        </p:spPr>
        <p:txBody>
          <a:bodyPr/>
          <a:lstStyle>
            <a:lvl1pPr>
              <a:defRPr b="1" i="0">
                <a:latin typeface="Mokoko XBold" panose="02060503020203020204" pitchFamily="18" charset="77"/>
                <a:cs typeface="Mokoko XBold" panose="02060503020203020204" pitchFamily="18" charset="77"/>
              </a:defRPr>
            </a:lvl1pPr>
          </a:lstStyle>
          <a:p>
            <a:pPr lvl="0"/>
            <a:r>
              <a:rPr lang="en-GB"/>
              <a:t>‘Short quote over photo’</a:t>
            </a:r>
            <a:endParaRPr lang="en-US"/>
          </a:p>
        </p:txBody>
      </p:sp>
    </p:spTree>
    <p:extLst>
      <p:ext uri="{BB962C8B-B14F-4D97-AF65-F5344CB8AC3E}">
        <p14:creationId xmlns:p14="http://schemas.microsoft.com/office/powerpoint/2010/main" val="294645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sma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1835150" y="2060848"/>
            <a:ext cx="5616575" cy="3455715"/>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Open Sans" panose="020B0606030504020204" pitchFamily="34" charset="0"/>
                <a:ea typeface="Open Sans" panose="020B0606030504020204" pitchFamily="34" charset="0"/>
                <a:cs typeface="Open Sans" panose="020B0606030504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393579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 Template - End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B3C2C-AB9F-B54A-BD97-A416705A2A4E}"/>
              </a:ext>
            </a:extLst>
          </p:cNvPr>
          <p:cNvPicPr>
            <a:picLocks noChangeAspect="1"/>
          </p:cNvPicPr>
          <p:nvPr userDrawn="1"/>
        </p:nvPicPr>
        <p:blipFill>
          <a:blip r:embed="rId2"/>
          <a:srcRect/>
          <a:stretch/>
        </p:blipFill>
        <p:spPr>
          <a:xfrm>
            <a:off x="-49621" y="-12676"/>
            <a:ext cx="9181561" cy="6886170"/>
          </a:xfrm>
          <a:prstGeom prst="rect">
            <a:avLst/>
          </a:prstGeom>
        </p:spPr>
      </p:pic>
      <p:pic>
        <p:nvPicPr>
          <p:cNvPr id="10" name="Picture 9" descr="A close up of a screen&#10;&#10;Description automatically generated">
            <a:extLst>
              <a:ext uri="{FF2B5EF4-FFF2-40B4-BE49-F238E27FC236}">
                <a16:creationId xmlns:a16="http://schemas.microsoft.com/office/drawing/2014/main" id="{852B34F2-14CE-1447-BA31-F878CA442D5C}"/>
              </a:ext>
            </a:extLst>
          </p:cNvPr>
          <p:cNvPicPr>
            <a:picLocks noChangeAspect="1"/>
          </p:cNvPicPr>
          <p:nvPr userDrawn="1"/>
        </p:nvPicPr>
        <p:blipFill>
          <a:blip r:embed="rId3"/>
          <a:stretch>
            <a:fillRect/>
          </a:stretch>
        </p:blipFill>
        <p:spPr>
          <a:xfrm>
            <a:off x="467544" y="5733256"/>
            <a:ext cx="1998536" cy="438036"/>
          </a:xfrm>
          <a:prstGeom prst="rect">
            <a:avLst/>
          </a:prstGeom>
        </p:spPr>
      </p:pic>
      <p:sp>
        <p:nvSpPr>
          <p:cNvPr id="11" name="TextBox 10">
            <a:extLst>
              <a:ext uri="{FF2B5EF4-FFF2-40B4-BE49-F238E27FC236}">
                <a16:creationId xmlns:a16="http://schemas.microsoft.com/office/drawing/2014/main" id="{9346A57C-A164-7442-B5F5-20F342AA3AFE}"/>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968707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 Template - End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ith large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E66F253-277E-F942-AD86-21DA395AC88F}"/>
              </a:ext>
            </a:extLst>
          </p:cNvPr>
          <p:cNvSpPr>
            <a:spLocks noGrp="1"/>
          </p:cNvSpPr>
          <p:nvPr>
            <p:ph type="pic" sz="quarter" idx="10" hasCustomPrompt="1"/>
          </p:nvPr>
        </p:nvSpPr>
        <p:spPr>
          <a:xfrm>
            <a:off x="-36512" y="0"/>
            <a:ext cx="9180512" cy="6957392"/>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b="1">
                <a:latin typeface="Open Sans" panose="020B0606030504020204" pitchFamily="34" charset="0"/>
                <a:ea typeface="Open Sans" panose="020B0606030504020204" pitchFamily="34" charset="0"/>
                <a:cs typeface="Open Sans" panose="020B0606030504020204" pitchFamily="34" charset="0"/>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picture icon to insert photo</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Tree>
    <p:extLst>
      <p:ext uri="{BB962C8B-B14F-4D97-AF65-F5344CB8AC3E}">
        <p14:creationId xmlns:p14="http://schemas.microsoft.com/office/powerpoint/2010/main" val="11072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event slid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7D7BDB44-6165-454C-9EE9-7CDFD30B1018}"/>
              </a:ext>
            </a:extLst>
          </p:cNvPr>
          <p:cNvSpPr>
            <a:spLocks noGrp="1"/>
          </p:cNvSpPr>
          <p:nvPr>
            <p:ph type="title" hasCustomPrompt="1"/>
          </p:nvPr>
        </p:nvSpPr>
        <p:spPr>
          <a:xfrm>
            <a:off x="644549" y="764704"/>
            <a:ext cx="7831782" cy="1296144"/>
          </a:xfrm>
          <a:prstGeom prst="rect">
            <a:avLst/>
          </a:prstGeom>
        </p:spPr>
        <p:txBody>
          <a:bodyPr vert="horz" lIns="91440" tIns="45720" rIns="91440" bIns="45720" rtlCol="0" anchor="ctr">
            <a:normAutofit/>
          </a:bodyPr>
          <a:lstStyle>
            <a:lvl1pPr>
              <a:defRPr sz="4400" b="1" i="0">
                <a:latin typeface="Mokoko XBold" panose="02060503020203020204" pitchFamily="18" charset="77"/>
                <a:cs typeface="Mokoko XBold" panose="02060503020203020204" pitchFamily="18" charset="77"/>
              </a:defRPr>
            </a:lvl1pPr>
          </a:lstStyle>
          <a:p>
            <a:r>
              <a:rPr lang="en-GB"/>
              <a:t>Short title goes here</a:t>
            </a:r>
            <a:endParaRPr lang="en-US"/>
          </a:p>
        </p:txBody>
      </p:sp>
      <p:sp>
        <p:nvSpPr>
          <p:cNvPr id="5" name="Text Placeholder 2">
            <a:extLst>
              <a:ext uri="{FF2B5EF4-FFF2-40B4-BE49-F238E27FC236}">
                <a16:creationId xmlns:a16="http://schemas.microsoft.com/office/drawing/2014/main" id="{59D373CF-AE2A-3E4E-BAD4-37D92DF2A893}"/>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tx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75468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red event title">
    <p:spTree>
      <p:nvGrpSpPr>
        <p:cNvPr id="1" name=""/>
        <p:cNvGrpSpPr/>
        <p:nvPr/>
      </p:nvGrpSpPr>
      <p:grpSpPr>
        <a:xfrm>
          <a:off x="0" y="0"/>
          <a:ext cx="0" cy="0"/>
          <a:chOff x="0" y="0"/>
          <a:chExt cx="0" cy="0"/>
        </a:xfrm>
      </p:grpSpPr>
      <p:sp>
        <p:nvSpPr>
          <p:cNvPr id="5" name="Title Placeholder 2">
            <a:extLst>
              <a:ext uri="{FF2B5EF4-FFF2-40B4-BE49-F238E27FC236}">
                <a16:creationId xmlns:a16="http://schemas.microsoft.com/office/drawing/2014/main" id="{FBBF20E2-C7F4-4545-8238-46D5ABB1E3C5}"/>
              </a:ext>
            </a:extLst>
          </p:cNvPr>
          <p:cNvSpPr txBox="1">
            <a:spLocks/>
          </p:cNvSpPr>
          <p:nvPr userDrawn="1"/>
        </p:nvSpPr>
        <p:spPr>
          <a:xfrm>
            <a:off x="539552" y="692696"/>
            <a:ext cx="7831782" cy="1296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a:lstStyle>
          <a:p>
            <a:pPr fontAlgn="auto">
              <a:spcAft>
                <a:spcPts val="0"/>
              </a:spcAft>
            </a:pPr>
            <a:r>
              <a:rPr lang="en-GB">
                <a:solidFill>
                  <a:schemeClr val="bg1"/>
                </a:solidFill>
              </a:rPr>
              <a:t>Event title goes here</a:t>
            </a:r>
            <a:endParaRPr lang="en-US">
              <a:solidFill>
                <a:schemeClr val="bg1"/>
              </a:solidFill>
            </a:endParaRPr>
          </a:p>
        </p:txBody>
      </p:sp>
      <p:sp>
        <p:nvSpPr>
          <p:cNvPr id="3" name="Text Placeholder 2">
            <a:extLst>
              <a:ext uri="{FF2B5EF4-FFF2-40B4-BE49-F238E27FC236}">
                <a16:creationId xmlns:a16="http://schemas.microsoft.com/office/drawing/2014/main" id="{304F8D0C-BEE0-4F45-AEDE-786F026C103A}"/>
              </a:ext>
            </a:extLst>
          </p:cNvPr>
          <p:cNvSpPr>
            <a:spLocks noGrp="1"/>
          </p:cNvSpPr>
          <p:nvPr>
            <p:ph type="body" sz="quarter" idx="10" hasCustomPrompt="1"/>
          </p:nvPr>
        </p:nvSpPr>
        <p:spPr>
          <a:xfrm>
            <a:off x="1583668" y="2276872"/>
            <a:ext cx="5976664" cy="2736254"/>
          </a:xfrm>
          <a:prstGeom prst="rect">
            <a:avLst/>
          </a:prstGeom>
        </p:spPr>
        <p:txBody>
          <a:bodyPr/>
          <a:lstStyle>
            <a:lvl1pPr>
              <a:defRPr>
                <a:solidFill>
                  <a:schemeClr val="bg1"/>
                </a:solidFill>
              </a:defRPr>
            </a:lvl1pPr>
          </a:lstStyle>
          <a:p>
            <a:pPr lvl="0"/>
            <a:r>
              <a:rPr lang="en-GB"/>
              <a:t>Speaker name and job title</a:t>
            </a:r>
          </a:p>
          <a:p>
            <a:pPr lvl="0"/>
            <a:endParaRPr lang="en-GB"/>
          </a:p>
          <a:p>
            <a:pPr lvl="0"/>
            <a:r>
              <a:rPr lang="en-GB"/>
              <a:t>Date and time</a:t>
            </a:r>
          </a:p>
        </p:txBody>
      </p:sp>
    </p:spTree>
    <p:extLst>
      <p:ext uri="{BB962C8B-B14F-4D97-AF65-F5344CB8AC3E}">
        <p14:creationId xmlns:p14="http://schemas.microsoft.com/office/powerpoint/2010/main" val="4183584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ullet slide 1">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98B1744-B702-DD42-AB65-AC3E90A300EC}"/>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20" name="Content Placeholder 19">
            <a:extLst>
              <a:ext uri="{FF2B5EF4-FFF2-40B4-BE49-F238E27FC236}">
                <a16:creationId xmlns:a16="http://schemas.microsoft.com/office/drawing/2014/main" id="{5EA112BD-3A00-844C-979E-9A36DF277562}"/>
              </a:ext>
            </a:extLst>
          </p:cNvPr>
          <p:cNvSpPr>
            <a:spLocks noGrp="1"/>
          </p:cNvSpPr>
          <p:nvPr>
            <p:ph sz="quarter" idx="12" hasCustomPrompt="1"/>
          </p:nvPr>
        </p:nvSpPr>
        <p:spPr>
          <a:xfrm>
            <a:off x="628650" y="1412776"/>
            <a:ext cx="7886700" cy="3744415"/>
          </a:xfrm>
          <a:prstGeom prst="rect">
            <a:avLst/>
          </a:prstGeom>
        </p:spPr>
        <p:txBody>
          <a:bodyPr/>
          <a:lstStyle>
            <a:lvl1pPr marL="450850" indent="-450850">
              <a:buSzPct val="80000"/>
              <a:buBlip>
                <a:blip r:embed="rId2"/>
              </a:buBlip>
              <a:tabLst/>
              <a:defRPr sz="2800"/>
            </a:lvl1pPr>
          </a:lstStyle>
          <a:p>
            <a:pPr marL="447675" indent="-447675">
              <a:buBlip>
                <a:blip r:embed="rId2"/>
              </a:buBlip>
            </a:pPr>
            <a:r>
              <a:rPr lang="en-GB" sz="3200"/>
              <a:t>Bullet point one</a:t>
            </a:r>
          </a:p>
          <a:p>
            <a:pPr marL="447675" indent="-447675">
              <a:buBlip>
                <a:blip r:embed="rId2"/>
              </a:buBlip>
            </a:pPr>
            <a:r>
              <a:rPr lang="en-GB" sz="3200"/>
              <a:t>Bullet point two</a:t>
            </a:r>
          </a:p>
          <a:p>
            <a:pPr marL="447675" indent="-447675">
              <a:buBlip>
                <a:blip r:embed="rId2"/>
              </a:buBlip>
            </a:pPr>
            <a:r>
              <a:rPr lang="en-GB" sz="3200"/>
              <a:t>Bullet point three</a:t>
            </a:r>
          </a:p>
        </p:txBody>
      </p:sp>
      <p:sp>
        <p:nvSpPr>
          <p:cNvPr id="21" name="Title Placeholder 9">
            <a:extLst>
              <a:ext uri="{FF2B5EF4-FFF2-40B4-BE49-F238E27FC236}">
                <a16:creationId xmlns:a16="http://schemas.microsoft.com/office/drawing/2014/main" id="{458D25EE-03BA-3742-9CC2-160C138E2939}"/>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lvl1pPr>
              <a:defRPr b="1" i="0">
                <a:latin typeface="Mokoko XBold" panose="02060503020203020204" pitchFamily="18" charset="77"/>
                <a:cs typeface="Mokoko XBold" panose="02060503020203020204" pitchFamily="18" charset="77"/>
              </a:defRPr>
            </a:lvl1pPr>
          </a:lstStyle>
          <a:p>
            <a:r>
              <a:rPr lang="en-GB"/>
              <a:t>Sample title </a:t>
            </a:r>
            <a:endParaRPr lang="en-US"/>
          </a:p>
        </p:txBody>
      </p:sp>
    </p:spTree>
    <p:extLst>
      <p:ext uri="{BB962C8B-B14F-4D97-AF65-F5344CB8AC3E}">
        <p14:creationId xmlns:p14="http://schemas.microsoft.com/office/powerpoint/2010/main" val="154393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Bullet Slide 2">
    <p:spTree>
      <p:nvGrpSpPr>
        <p:cNvPr id="1" name=""/>
        <p:cNvGrpSpPr/>
        <p:nvPr/>
      </p:nvGrpSpPr>
      <p:grpSpPr>
        <a:xfrm>
          <a:off x="0" y="0"/>
          <a:ext cx="0" cy="0"/>
          <a:chOff x="0" y="0"/>
          <a:chExt cx="0" cy="0"/>
        </a:xfrm>
      </p:grpSpPr>
      <p:sp>
        <p:nvSpPr>
          <p:cNvPr id="10" name="Title Placeholder 9">
            <a:extLst>
              <a:ext uri="{FF2B5EF4-FFF2-40B4-BE49-F238E27FC236}">
                <a16:creationId xmlns:a16="http://schemas.microsoft.com/office/drawing/2014/main" id="{CCC465FE-5718-C148-B398-A3B5B47D238D}"/>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6" name="Rectangle 6">
            <a:extLst>
              <a:ext uri="{FF2B5EF4-FFF2-40B4-BE49-F238E27FC236}">
                <a16:creationId xmlns:a16="http://schemas.microsoft.com/office/drawing/2014/main" id="{B8CC578E-4D18-694E-BBED-18FBECC08C05}"/>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5" name="Content Placeholder 19">
            <a:extLst>
              <a:ext uri="{FF2B5EF4-FFF2-40B4-BE49-F238E27FC236}">
                <a16:creationId xmlns:a16="http://schemas.microsoft.com/office/drawing/2014/main" id="{071E844E-9385-214A-9411-ADA2F973302A}"/>
              </a:ext>
            </a:extLst>
          </p:cNvPr>
          <p:cNvSpPr>
            <a:spLocks noGrp="1"/>
          </p:cNvSpPr>
          <p:nvPr>
            <p:ph sz="quarter" idx="12" hasCustomPrompt="1"/>
          </p:nvPr>
        </p:nvSpPr>
        <p:spPr>
          <a:xfrm>
            <a:off x="628650" y="1412776"/>
            <a:ext cx="7886700" cy="3744415"/>
          </a:xfrm>
          <a:prstGeom prst="rect">
            <a:avLst/>
          </a:prstGeom>
        </p:spPr>
        <p:txBody>
          <a:bodyPr/>
          <a:lstStyle>
            <a:lvl1pPr marL="712788" indent="-288925">
              <a:buBlip>
                <a:blip r:embed="rId2"/>
              </a:buBlip>
              <a:tabLst/>
              <a:defRPr sz="2400"/>
            </a:lvl1pPr>
            <a:lvl2pPr marL="712788" indent="-288925">
              <a:tabLst/>
              <a:defRPr sz="2400"/>
            </a:lvl2pPr>
          </a:lstStyle>
          <a:p>
            <a:pPr marL="447675" indent="-447675">
              <a:buBlip>
                <a:blip r:embed="rId2"/>
              </a:buBlip>
            </a:pPr>
            <a:r>
              <a:rPr lang="en-GB" sz="3200"/>
              <a:t>Bullet point one</a:t>
            </a:r>
          </a:p>
          <a:p>
            <a:pPr lvl="1"/>
            <a:r>
              <a:rPr lang="en-GB"/>
              <a:t>Second</a:t>
            </a:r>
            <a:endParaRPr lang="en-GB" sz="3200"/>
          </a:p>
        </p:txBody>
      </p:sp>
    </p:spTree>
    <p:extLst>
      <p:ext uri="{BB962C8B-B14F-4D97-AF65-F5344CB8AC3E}">
        <p14:creationId xmlns:p14="http://schemas.microsoft.com/office/powerpoint/2010/main" val="401866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Bullet Slide 3">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91C3F34-D881-BA4A-BDD3-D9437A620090}"/>
              </a:ext>
            </a:extLst>
          </p:cNvPr>
          <p:cNvSpPr>
            <a:spLocks noGrp="1"/>
          </p:cNvSpPr>
          <p:nvPr>
            <p:ph sz="quarter" idx="12" hasCustomPrompt="1"/>
          </p:nvPr>
        </p:nvSpPr>
        <p:spPr>
          <a:xfrm>
            <a:off x="628650" y="1412776"/>
            <a:ext cx="3778250" cy="3959225"/>
          </a:xfrm>
          <a:prstGeom prst="rect">
            <a:avLst/>
          </a:prstGeom>
        </p:spPr>
        <p:txBody>
          <a:bodyPr/>
          <a:lstStyle>
            <a:lvl1pPr marL="450850" indent="-450850" defTabSz="698400">
              <a:spcBef>
                <a:spcPts val="600"/>
              </a:spcBef>
              <a:buBlip>
                <a:blip r:embed="rId2"/>
              </a:buBlip>
              <a:tabLst/>
              <a:defRPr sz="3600"/>
            </a:lvl1pPr>
            <a:lvl2pPr marL="407988" indent="174625">
              <a:tabLst/>
              <a:defRPr sz="2800"/>
            </a:lvl2pPr>
          </a:lstStyle>
          <a:p>
            <a:pPr marL="447675" lvl="0" indent="-447675">
              <a:buBlip>
                <a:blip r:embed="rId2"/>
              </a:buBlip>
            </a:pPr>
            <a:r>
              <a:rPr lang="en-GB" sz="3200"/>
              <a:t>Bullet point one</a:t>
            </a:r>
          </a:p>
          <a:p>
            <a:pPr lvl="1"/>
            <a:r>
              <a:rPr lang="en-GB"/>
              <a:t>Second level</a:t>
            </a:r>
          </a:p>
        </p:txBody>
      </p:sp>
      <p:sp>
        <p:nvSpPr>
          <p:cNvPr id="15" name="Content Placeholder 13">
            <a:extLst>
              <a:ext uri="{FF2B5EF4-FFF2-40B4-BE49-F238E27FC236}">
                <a16:creationId xmlns:a16="http://schemas.microsoft.com/office/drawing/2014/main" id="{114F7350-8891-CB4C-9FF5-26BFC19328A2}"/>
              </a:ext>
            </a:extLst>
          </p:cNvPr>
          <p:cNvSpPr>
            <a:spLocks noGrp="1"/>
          </p:cNvSpPr>
          <p:nvPr>
            <p:ph sz="quarter" idx="13" hasCustomPrompt="1"/>
          </p:nvPr>
        </p:nvSpPr>
        <p:spPr>
          <a:xfrm>
            <a:off x="4561823" y="1412776"/>
            <a:ext cx="3778250" cy="3959225"/>
          </a:xfrm>
          <a:prstGeom prst="rect">
            <a:avLst/>
          </a:prstGeom>
        </p:spPr>
        <p:txBody>
          <a:bodyPr/>
          <a:lstStyle>
            <a:lvl1pPr marL="447675" indent="-447675">
              <a:buBlip>
                <a:blip r:embed="rId2"/>
              </a:buBlip>
              <a:defRPr/>
            </a:lvl1pPr>
            <a:lvl2pPr marL="806450" indent="-361950">
              <a:tabLst/>
              <a:defRPr/>
            </a:lvl2pPr>
          </a:lstStyle>
          <a:p>
            <a:pPr marL="447675" indent="-447675">
              <a:buBlip>
                <a:blip r:embed="rId2"/>
              </a:buBlip>
            </a:pPr>
            <a:r>
              <a:rPr lang="en-GB" sz="3200"/>
              <a:t>Bullet point two</a:t>
            </a:r>
          </a:p>
          <a:p>
            <a:pPr lvl="1"/>
            <a:r>
              <a:rPr lang="en-GB"/>
              <a:t>Second level</a:t>
            </a:r>
          </a:p>
        </p:txBody>
      </p:sp>
      <p:sp>
        <p:nvSpPr>
          <p:cNvPr id="16" name="Title Placeholder 9">
            <a:extLst>
              <a:ext uri="{FF2B5EF4-FFF2-40B4-BE49-F238E27FC236}">
                <a16:creationId xmlns:a16="http://schemas.microsoft.com/office/drawing/2014/main" id="{175180C8-5F5C-DF4E-AFE1-FCBCC33F9798}"/>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
        <p:nvSpPr>
          <p:cNvPr id="7" name="Slide Number Placeholder 6">
            <a:extLst>
              <a:ext uri="{FF2B5EF4-FFF2-40B4-BE49-F238E27FC236}">
                <a16:creationId xmlns:a16="http://schemas.microsoft.com/office/drawing/2014/main" id="{55F1F35F-A603-9D4C-8EBF-D58D960ECBC9}"/>
              </a:ext>
            </a:extLst>
          </p:cNvPr>
          <p:cNvSpPr>
            <a:spLocks noGrp="1" noChangeArrowheads="1"/>
          </p:cNvSpPr>
          <p:nvPr>
            <p:ph type="sldNum" sz="quarter" idx="11"/>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Tree>
    <p:extLst>
      <p:ext uri="{BB962C8B-B14F-4D97-AF65-F5344CB8AC3E}">
        <p14:creationId xmlns:p14="http://schemas.microsoft.com/office/powerpoint/2010/main" val="4185129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4">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2EA9252-D54C-DE43-93DE-3F956E756E94}"/>
              </a:ext>
            </a:extLst>
          </p:cNvPr>
          <p:cNvSpPr>
            <a:spLocks noGrp="1"/>
          </p:cNvSpPr>
          <p:nvPr>
            <p:ph type="body" sz="quarter" idx="11" hasCustomPrompt="1"/>
          </p:nvPr>
        </p:nvSpPr>
        <p:spPr>
          <a:xfrm>
            <a:off x="539750" y="1341438"/>
            <a:ext cx="3744913" cy="3959225"/>
          </a:xfrm>
        </p:spPr>
        <p:txBody>
          <a:bodyPr/>
          <a:lstStyle>
            <a:lvl1pPr>
              <a:defRPr b="1"/>
            </a:lvl1pPr>
          </a:lstStyle>
          <a:p>
            <a:pPr lvl="0"/>
            <a:r>
              <a:rPr lang="en-US"/>
              <a:t>‘This could be a pull quote from the person in the photo. ‘Because of climate change and drought, I worry a lot about food’ Quote attribution here in this style</a:t>
            </a:r>
          </a:p>
        </p:txBody>
      </p:sp>
      <p:sp>
        <p:nvSpPr>
          <p:cNvPr id="4" name="Picture Placeholder 3">
            <a:extLst>
              <a:ext uri="{FF2B5EF4-FFF2-40B4-BE49-F238E27FC236}">
                <a16:creationId xmlns:a16="http://schemas.microsoft.com/office/drawing/2014/main" id="{2D263CD8-A5EF-6740-8FC8-5E905C12D11F}"/>
              </a:ext>
            </a:extLst>
          </p:cNvPr>
          <p:cNvSpPr>
            <a:spLocks noGrp="1"/>
          </p:cNvSpPr>
          <p:nvPr>
            <p:ph type="pic" sz="quarter" idx="12" hasCustomPrompt="1"/>
          </p:nvPr>
        </p:nvSpPr>
        <p:spPr>
          <a:xfrm>
            <a:off x="4484216" y="1341437"/>
            <a:ext cx="4067175" cy="4390801"/>
          </a:xfrm>
        </p:spPr>
        <p:txBody>
          <a:bodyPr anchor="ctr"/>
          <a:lstStyle>
            <a:lvl1pPr marL="0" marR="0" indent="0" algn="ctr" defTabSz="914400" rtl="0" eaLnBrk="1" fontAlgn="base" latinLnBrk="0" hangingPunct="1">
              <a:lnSpc>
                <a:spcPct val="100000"/>
              </a:lnSpc>
              <a:spcBef>
                <a:spcPct val="20000"/>
              </a:spcBef>
              <a:spcAft>
                <a:spcPct val="0"/>
              </a:spcAft>
              <a:buClr>
                <a:srgbClr val="FF0000"/>
              </a:buClr>
              <a:buSzTx/>
              <a:buFontTx/>
              <a:buNone/>
              <a:tabLst/>
              <a:defRPr/>
            </a:lvl1pPr>
          </a:lstStyle>
          <a:p>
            <a:pPr marL="0" marR="0" lvl="0" indent="0" algn="ctr" defTabSz="914400" rtl="0" eaLnBrk="1" fontAlgn="base" latinLnBrk="0" hangingPunct="1">
              <a:lnSpc>
                <a:spcPct val="100000"/>
              </a:lnSpc>
              <a:spcBef>
                <a:spcPct val="20000"/>
              </a:spcBef>
              <a:spcAft>
                <a:spcPct val="0"/>
              </a:spcAft>
              <a:buClr>
                <a:srgbClr val="FF0000"/>
              </a:buClr>
              <a:buSzTx/>
              <a:buFontTx/>
              <a:buNone/>
              <a:tabLst/>
              <a:defRPr/>
            </a:pPr>
            <a:r>
              <a:rPr lang="en-US"/>
              <a:t>Click on picture icon to insert photo</a:t>
            </a:r>
          </a:p>
          <a:p>
            <a:endParaRPr lang="en-US"/>
          </a:p>
          <a:p>
            <a:endParaRPr lang="en-US"/>
          </a:p>
        </p:txBody>
      </p:sp>
      <p:sp>
        <p:nvSpPr>
          <p:cNvPr id="6" name="Rectangle 6">
            <a:extLst>
              <a:ext uri="{FF2B5EF4-FFF2-40B4-BE49-F238E27FC236}">
                <a16:creationId xmlns:a16="http://schemas.microsoft.com/office/drawing/2014/main" id="{49894434-55D9-D946-A2A3-6ED3B95C9976}"/>
              </a:ext>
            </a:extLst>
          </p:cNvPr>
          <p:cNvSpPr>
            <a:spLocks noGrp="1" noChangeArrowheads="1"/>
          </p:cNvSpPr>
          <p:nvPr>
            <p:ph type="sldNum" sz="quarter" idx="13"/>
          </p:nvPr>
        </p:nvSpPr>
        <p:spPr>
          <a:xfrm>
            <a:off x="7884368" y="6349913"/>
            <a:ext cx="1079500" cy="485775"/>
          </a:xfrm>
          <a:prstGeom prst="rect">
            <a:avLst/>
          </a:prstGeom>
          <a:ln/>
        </p:spPr>
        <p:txBody>
          <a:bodyPr/>
          <a:lstStyle>
            <a:lvl1pPr>
              <a:defRPr>
                <a:solidFill>
                  <a:schemeClr val="bg1"/>
                </a:solidFill>
              </a:defRPr>
            </a:lvl1pPr>
          </a:lstStyle>
          <a:p>
            <a:pPr>
              <a:defRPr/>
            </a:pPr>
            <a:fld id="{E31A3992-5B00-0A42-93B4-D0E70D851268}" type="slidenum">
              <a:rPr lang="en-GB" altLang="en-US" smtClean="0"/>
              <a:pPr>
                <a:defRPr/>
              </a:pPr>
              <a:t>‹#›</a:t>
            </a:fld>
            <a:endParaRPr lang="en-GB" altLang="en-US"/>
          </a:p>
        </p:txBody>
      </p:sp>
      <p:sp>
        <p:nvSpPr>
          <p:cNvPr id="11" name="Title Placeholder 9">
            <a:extLst>
              <a:ext uri="{FF2B5EF4-FFF2-40B4-BE49-F238E27FC236}">
                <a16:creationId xmlns:a16="http://schemas.microsoft.com/office/drawing/2014/main" id="{6C91AA40-4C4F-5547-8513-9554FCF86791}"/>
              </a:ext>
            </a:extLst>
          </p:cNvPr>
          <p:cNvSpPr>
            <a:spLocks noGrp="1"/>
          </p:cNvSpPr>
          <p:nvPr>
            <p:ph type="title" hasCustomPrompt="1"/>
          </p:nvPr>
        </p:nvSpPr>
        <p:spPr>
          <a:xfrm>
            <a:off x="628650" y="365125"/>
            <a:ext cx="7886700" cy="759619"/>
          </a:xfrm>
          <a:prstGeom prst="rect">
            <a:avLst/>
          </a:prstGeom>
        </p:spPr>
        <p:txBody>
          <a:bodyPr vert="horz" lIns="91440" tIns="45720" rIns="91440" bIns="45720" rtlCol="0" anchor="t">
            <a:noAutofit/>
          </a:bodyPr>
          <a:lstStyle/>
          <a:p>
            <a:r>
              <a:rPr lang="en-GB"/>
              <a:t>Photo with quote</a:t>
            </a:r>
            <a:endParaRPr lang="en-US"/>
          </a:p>
        </p:txBody>
      </p:sp>
    </p:spTree>
    <p:extLst>
      <p:ext uri="{BB962C8B-B14F-4D97-AF65-F5344CB8AC3E}">
        <p14:creationId xmlns:p14="http://schemas.microsoft.com/office/powerpoint/2010/main" val="12487860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10.xml"/><Relationship Id="rId1" Type="http://schemas.openxmlformats.org/officeDocument/2006/relationships/slideLayout" Target="../slideLayouts/slideLayout20.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7.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theme" Target="../theme/theme8.xml"/><Relationship Id="rId4" Type="http://schemas.openxmlformats.org/officeDocument/2006/relationships/slideLayout" Target="../slideLayouts/slideLayout1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61CEC3-7DB2-0B4E-AC64-A69A1A36E0EA}"/>
              </a:ext>
            </a:extLst>
          </p:cNvPr>
          <p:cNvSpPr>
            <a:spLocks noGrp="1"/>
          </p:cNvSpPr>
          <p:nvPr>
            <p:ph type="title"/>
          </p:nvPr>
        </p:nvSpPr>
        <p:spPr>
          <a:xfrm>
            <a:off x="1187624" y="365125"/>
            <a:ext cx="7327726" cy="5224115"/>
          </a:xfrm>
          <a:prstGeom prst="rect">
            <a:avLst/>
          </a:prstGeom>
        </p:spPr>
        <p:txBody>
          <a:bodyPr vert="horz" lIns="91440" tIns="45720" rIns="91440" bIns="45720" rtlCol="0" anchor="ctr">
            <a:noAutofit/>
          </a:bodyPr>
          <a:lstStyle/>
          <a:p>
            <a:r>
              <a:rPr lang="en-GB" sz="8000" spc="-150"/>
              <a:t>Short title </a:t>
            </a:r>
            <a:br>
              <a:rPr lang="en-GB" sz="8000" spc="-150"/>
            </a:br>
            <a:r>
              <a:rPr lang="en-GB" sz="8000" spc="-150"/>
              <a:t>to go here	</a:t>
            </a:r>
            <a:endParaRPr lang="en-US"/>
          </a:p>
        </p:txBody>
      </p:sp>
      <p:pic>
        <p:nvPicPr>
          <p:cNvPr id="4" name="Picture 3">
            <a:extLst>
              <a:ext uri="{FF2B5EF4-FFF2-40B4-BE49-F238E27FC236}">
                <a16:creationId xmlns:a16="http://schemas.microsoft.com/office/drawing/2014/main" id="{967C8D40-65B3-3143-ACAA-E2392412FD54}"/>
              </a:ext>
            </a:extLst>
          </p:cNvPr>
          <p:cNvPicPr>
            <a:picLocks noChangeAspect="1"/>
          </p:cNvPicPr>
          <p:nvPr userDrawn="1"/>
        </p:nvPicPr>
        <p:blipFill>
          <a:blip r:embed="rId3"/>
          <a:srcRect/>
          <a:stretch/>
        </p:blipFill>
        <p:spPr>
          <a:xfrm>
            <a:off x="0" y="716"/>
            <a:ext cx="9171160" cy="6878370"/>
          </a:xfrm>
          <a:prstGeom prst="rect">
            <a:avLst/>
          </a:prstGeom>
        </p:spPr>
      </p:pic>
    </p:spTree>
    <p:extLst>
      <p:ext uri="{BB962C8B-B14F-4D97-AF65-F5344CB8AC3E}">
        <p14:creationId xmlns:p14="http://schemas.microsoft.com/office/powerpoint/2010/main" val="226458532"/>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914400" rtl="0" eaLnBrk="1" latinLnBrk="0" hangingPunct="1">
        <a:lnSpc>
          <a:spcPct val="90000"/>
        </a:lnSpc>
        <a:spcBef>
          <a:spcPct val="0"/>
        </a:spcBef>
        <a:buNone/>
        <a:defRPr sz="8000" b="1" i="0" kern="1200">
          <a:solidFill>
            <a:srgbClr val="FF0000"/>
          </a:solidFill>
          <a:latin typeface="Mokoko Trial Extra Bold" panose="02060503020203020204" pitchFamily="18" charset="77"/>
          <a:ea typeface="+mj-ea"/>
          <a:cs typeface="Mokoko Trial Extra 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2055B3-2F5A-7642-A034-5BA57A3F850E}"/>
              </a:ext>
            </a:extLst>
          </p:cNvPr>
          <p:cNvPicPr>
            <a:picLocks noChangeAspect="1"/>
          </p:cNvPicPr>
          <p:nvPr userDrawn="1"/>
        </p:nvPicPr>
        <p:blipFill>
          <a:blip r:embed="rId3"/>
          <a:srcRect/>
          <a:stretch/>
        </p:blipFill>
        <p:spPr>
          <a:xfrm>
            <a:off x="-54035" y="-12355"/>
            <a:ext cx="9198035" cy="6898525"/>
          </a:xfrm>
          <a:prstGeom prst="rect">
            <a:avLst/>
          </a:prstGeom>
        </p:spPr>
      </p:pic>
      <p:pic>
        <p:nvPicPr>
          <p:cNvPr id="8" name="Picture 7" descr="A close up of a screen&#10;&#10;Description automatically generated">
            <a:extLst>
              <a:ext uri="{FF2B5EF4-FFF2-40B4-BE49-F238E27FC236}">
                <a16:creationId xmlns:a16="http://schemas.microsoft.com/office/drawing/2014/main" id="{DB0A5B7A-0079-5747-ADBA-8DB65BE6B406}"/>
              </a:ext>
            </a:extLst>
          </p:cNvPr>
          <p:cNvPicPr>
            <a:picLocks noChangeAspect="1"/>
          </p:cNvPicPr>
          <p:nvPr userDrawn="1"/>
        </p:nvPicPr>
        <p:blipFill>
          <a:blip r:embed="rId4"/>
          <a:stretch>
            <a:fillRect/>
          </a:stretch>
        </p:blipFill>
        <p:spPr>
          <a:xfrm>
            <a:off x="467544" y="5733256"/>
            <a:ext cx="1998536" cy="438036"/>
          </a:xfrm>
          <a:prstGeom prst="rect">
            <a:avLst/>
          </a:prstGeom>
        </p:spPr>
      </p:pic>
      <p:sp>
        <p:nvSpPr>
          <p:cNvPr id="5" name="TextBox 4">
            <a:extLst>
              <a:ext uri="{FF2B5EF4-FFF2-40B4-BE49-F238E27FC236}">
                <a16:creationId xmlns:a16="http://schemas.microsoft.com/office/drawing/2014/main" id="{948269B0-743A-BF4B-BB39-37EB83BD7AE5}"/>
              </a:ext>
            </a:extLst>
          </p:cNvPr>
          <p:cNvSpPr txBox="1"/>
          <p:nvPr userDrawn="1"/>
        </p:nvSpPr>
        <p:spPr>
          <a:xfrm>
            <a:off x="395536" y="6383893"/>
            <a:ext cx="7920879" cy="276999"/>
          </a:xfrm>
          <a:prstGeom prst="rect">
            <a:avLst/>
          </a:prstGeom>
          <a:noFill/>
        </p:spPr>
        <p:txBody>
          <a:bodyPr wrap="square" rtlCol="0">
            <a:spAutoFit/>
          </a:bodyPr>
          <a:lstStyle/>
          <a:p>
            <a:r>
              <a:rPr lang="en-GB" sz="600" err="1">
                <a:latin typeface="Open Sans" panose="020B0606030504020204" pitchFamily="34" charset="0"/>
                <a:ea typeface="Open Sans" panose="020B0606030504020204" pitchFamily="34" charset="0"/>
                <a:cs typeface="Open Sans" panose="020B0606030504020204" pitchFamily="34" charset="0"/>
              </a:rPr>
              <a:t>Eng</a:t>
            </a:r>
            <a:r>
              <a:rPr lang="en-GB" sz="600">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The Christian Aid name and logo are trademarks of Christian Aid. © Christian Aid January 2020</a:t>
            </a:r>
            <a:endParaRPr lang="en-US"/>
          </a:p>
        </p:txBody>
      </p:sp>
    </p:spTree>
    <p:extLst>
      <p:ext uri="{BB962C8B-B14F-4D97-AF65-F5344CB8AC3E}">
        <p14:creationId xmlns:p14="http://schemas.microsoft.com/office/powerpoint/2010/main" val="2510616865"/>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F5ED5819-9A6E-A94D-A9A7-3A057E421EB1}"/>
              </a:ext>
            </a:extLst>
          </p:cNvPr>
          <p:cNvPicPr>
            <a:picLocks noChangeAspect="1"/>
          </p:cNvPicPr>
          <p:nvPr userDrawn="1"/>
        </p:nvPicPr>
        <p:blipFill>
          <a:blip r:embed="rId3"/>
          <a:stretch>
            <a:fillRect/>
          </a:stretch>
        </p:blipFill>
        <p:spPr>
          <a:xfrm>
            <a:off x="2182" y="0"/>
            <a:ext cx="9144000" cy="6858000"/>
          </a:xfrm>
          <a:prstGeom prst="rect">
            <a:avLst/>
          </a:prstGeom>
        </p:spPr>
      </p:pic>
      <p:sp>
        <p:nvSpPr>
          <p:cNvPr id="6" name="TextBox 5">
            <a:extLst>
              <a:ext uri="{FF2B5EF4-FFF2-40B4-BE49-F238E27FC236}">
                <a16:creationId xmlns:a16="http://schemas.microsoft.com/office/drawing/2014/main" id="{C5D9CC82-C4AD-F246-9BA5-1525DC70AADF}"/>
              </a:ext>
            </a:extLst>
          </p:cNvPr>
          <p:cNvSpPr txBox="1"/>
          <p:nvPr userDrawn="1"/>
        </p:nvSpPr>
        <p:spPr>
          <a:xfrm>
            <a:off x="251520" y="6376357"/>
            <a:ext cx="6480720" cy="276999"/>
          </a:xfrm>
          <a:prstGeom prst="rect">
            <a:avLst/>
          </a:prstGeom>
          <a:noFill/>
        </p:spPr>
        <p:txBody>
          <a:bodyPr wrap="square" rtlCol="0">
            <a:spAutoFit/>
          </a:bodyPr>
          <a:lstStyle/>
          <a:p>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Christian Aid is a key member of ACT Alliance. </a:t>
            </a:r>
            <a:r>
              <a:rPr lang="en-GB" sz="600" err="1">
                <a:solidFill>
                  <a:schemeClr val="bg1"/>
                </a:solidFill>
                <a:latin typeface="Open Sans" panose="020B0606030504020204" pitchFamily="34" charset="0"/>
                <a:ea typeface="Open Sans" panose="020B0606030504020204" pitchFamily="34" charset="0"/>
                <a:cs typeface="Open Sans" panose="020B0606030504020204" pitchFamily="34" charset="0"/>
              </a:rPr>
              <a:t>Eng</a:t>
            </a:r>
            <a:r>
              <a:rPr lang="en-GB" sz="600">
                <a:solidFill>
                  <a:schemeClr val="bg1"/>
                </a:solidFill>
                <a:latin typeface="Open Sans" panose="020B0606030504020204" pitchFamily="34" charset="0"/>
                <a:ea typeface="Open Sans" panose="020B0606030504020204" pitchFamily="34" charset="0"/>
                <a:cs typeface="Open Sans" panose="020B0606030504020204" pitchFamily="34" charset="0"/>
              </a:rPr>
              <a:t> and Wales charity no. 1105851 Scot charity no. SC039150 Company no. 5171525 Christian Aid Ireland: NI charity no. NIC101631 Company no. NI059154 and ROI charity no. 20014162 Company no. 426928. The Christian Aid name and logo are trademarks of Christian Aid. © Christian Aid January 2020</a:t>
            </a:r>
            <a:endParaRPr lang="en-US">
              <a:solidFill>
                <a:schemeClr val="bg1"/>
              </a:solidFill>
            </a:endParaRPr>
          </a:p>
        </p:txBody>
      </p:sp>
    </p:spTree>
    <p:extLst>
      <p:ext uri="{BB962C8B-B14F-4D97-AF65-F5344CB8AC3E}">
        <p14:creationId xmlns:p14="http://schemas.microsoft.com/office/powerpoint/2010/main" val="3657545234"/>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27161" y="0"/>
            <a:ext cx="9171161" cy="6878370"/>
          </a:xfrm>
          <a:prstGeom prst="rect">
            <a:avLst/>
          </a:prstGeom>
        </p:spPr>
      </p:pic>
      <p:sp>
        <p:nvSpPr>
          <p:cNvPr id="3" name="Title Placeholder 2">
            <a:extLst>
              <a:ext uri="{FF2B5EF4-FFF2-40B4-BE49-F238E27FC236}">
                <a16:creationId xmlns:a16="http://schemas.microsoft.com/office/drawing/2014/main" id="{343FC2F3-7621-8042-AD92-20122CFC311F}"/>
              </a:ext>
            </a:extLst>
          </p:cNvPr>
          <p:cNvSpPr>
            <a:spLocks noGrp="1"/>
          </p:cNvSpPr>
          <p:nvPr>
            <p:ph type="title"/>
          </p:nvPr>
        </p:nvSpPr>
        <p:spPr>
          <a:xfrm>
            <a:off x="644549" y="692696"/>
            <a:ext cx="7831782" cy="1296144"/>
          </a:xfrm>
          <a:prstGeom prst="rect">
            <a:avLst/>
          </a:prstGeom>
        </p:spPr>
        <p:txBody>
          <a:bodyPr vert="horz" lIns="91440" tIns="45720" rIns="91440" bIns="45720" rtlCol="0" anchor="ctr">
            <a:normAutofit/>
          </a:bodyPr>
          <a:lstStyle/>
          <a:p>
            <a:r>
              <a:rPr lang="en-GB"/>
              <a:t>Short title goes here</a:t>
            </a:r>
            <a:endParaRPr lang="en-US"/>
          </a:p>
        </p:txBody>
      </p:sp>
    </p:spTree>
    <p:extLst>
      <p:ext uri="{BB962C8B-B14F-4D97-AF65-F5344CB8AC3E}">
        <p14:creationId xmlns:p14="http://schemas.microsoft.com/office/powerpoint/2010/main" val="3217467318"/>
      </p:ext>
    </p:extLst>
  </p:cSld>
  <p:clrMap bg1="lt1" tx1="dk1" bg2="lt2" tx2="dk2" accent1="accent1" accent2="accent2" accent3="accent3" accent4="accent4" accent5="accent5" accent6="accent6" hlink="hlink" folHlink="folHlink"/>
  <p:sldLayoutIdLst>
    <p:sldLayoutId id="2147483720"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27160" y="0"/>
            <a:ext cx="9171160" cy="6878370"/>
          </a:xfrm>
          <a:prstGeom prst="rect">
            <a:avLst/>
          </a:prstGeom>
        </p:spPr>
      </p:pic>
    </p:spTree>
    <p:extLst>
      <p:ext uri="{BB962C8B-B14F-4D97-AF65-F5344CB8AC3E}">
        <p14:creationId xmlns:p14="http://schemas.microsoft.com/office/powerpoint/2010/main" val="2072854190"/>
      </p:ext>
    </p:extLst>
  </p:cSld>
  <p:clrMap bg1="lt1" tx1="dk1" bg2="lt2" tx2="dk2" accent1="accent1" accent2="accent2" accent3="accent3" accent4="accent4" accent5="accent5" accent6="accent6" hlink="hlink" folHlink="folHlink"/>
  <p:sldLayoutIdLst>
    <p:sldLayoutId id="2147483732"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20A96-DF6E-C041-9EBB-330A64651678}"/>
              </a:ext>
            </a:extLst>
          </p:cNvPr>
          <p:cNvPicPr>
            <a:picLocks noChangeAspect="1"/>
          </p:cNvPicPr>
          <p:nvPr userDrawn="1"/>
        </p:nvPicPr>
        <p:blipFill>
          <a:blip r:embed="rId3"/>
          <a:srcRect/>
          <a:stretch/>
        </p:blipFill>
        <p:spPr>
          <a:xfrm>
            <a:off x="-27160" y="0"/>
            <a:ext cx="9171160" cy="6878370"/>
          </a:xfrm>
          <a:prstGeom prst="rect">
            <a:avLst/>
          </a:prstGeom>
        </p:spPr>
      </p:pic>
    </p:spTree>
    <p:extLst>
      <p:ext uri="{BB962C8B-B14F-4D97-AF65-F5344CB8AC3E}">
        <p14:creationId xmlns:p14="http://schemas.microsoft.com/office/powerpoint/2010/main" val="1774051525"/>
      </p:ext>
    </p:extLst>
  </p:cSld>
  <p:clrMap bg1="lt1" tx1="dk1" bg2="lt2" tx2="dk2" accent1="accent1" accent2="accent2" accent3="accent3" accent4="accent4" accent5="accent5" accent6="accent6" hlink="hlink" folHlink="folHlink"/>
  <p:sldLayoutIdLst>
    <p:sldLayoutId id="2147483736"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3EC75-D0C0-704B-9C68-1779F1DA5550}"/>
              </a:ext>
            </a:extLst>
          </p:cNvPr>
          <p:cNvSpPr/>
          <p:nvPr userDrawn="1"/>
        </p:nvSpPr>
        <p:spPr>
          <a:xfrm>
            <a:off x="0" y="0"/>
            <a:ext cx="9144000" cy="6858000"/>
          </a:xfrm>
          <a:prstGeom prst="rect">
            <a:avLst/>
          </a:prstGeom>
          <a:solidFill>
            <a:srgbClr val="F12A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logo with white text&#10;&#10;Description automatically generated with medium confidence">
            <a:extLst>
              <a:ext uri="{FF2B5EF4-FFF2-40B4-BE49-F238E27FC236}">
                <a16:creationId xmlns:a16="http://schemas.microsoft.com/office/drawing/2014/main" id="{6B0FDA12-AE15-6241-ABBE-E7377EBDEE01}"/>
              </a:ext>
            </a:extLst>
          </p:cNvPr>
          <p:cNvPicPr>
            <a:picLocks noChangeAspect="1"/>
          </p:cNvPicPr>
          <p:nvPr userDrawn="1"/>
        </p:nvPicPr>
        <p:blipFill>
          <a:blip r:embed="rId3"/>
          <a:stretch>
            <a:fillRect/>
          </a:stretch>
        </p:blipFill>
        <p:spPr>
          <a:xfrm>
            <a:off x="1280" y="5569075"/>
            <a:ext cx="1762408" cy="1288925"/>
          </a:xfrm>
          <a:prstGeom prst="rect">
            <a:avLst/>
          </a:prstGeom>
        </p:spPr>
      </p:pic>
    </p:spTree>
    <p:extLst>
      <p:ext uri="{BB962C8B-B14F-4D97-AF65-F5344CB8AC3E}">
        <p14:creationId xmlns:p14="http://schemas.microsoft.com/office/powerpoint/2010/main" val="2928678850"/>
      </p:ext>
    </p:extLst>
  </p:cSld>
  <p:clrMap bg1="lt1" tx1="dk1" bg2="lt2" tx2="dk2" accent1="accent1" accent2="accent2" accent3="accent3" accent4="accent4" accent5="accent5" accent6="accent6" hlink="hlink" folHlink="folHlink"/>
  <p:sldLayoutIdLst>
    <p:sldLayoutId id="2147483734" r:id="rId1"/>
  </p:sldLayoutIdLst>
  <p:txStyles>
    <p:title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pic>
        <p:nvPicPr>
          <p:cNvPr id="6" name="Picture 5">
            <a:extLst>
              <a:ext uri="{FF2B5EF4-FFF2-40B4-BE49-F238E27FC236}">
                <a16:creationId xmlns:a16="http://schemas.microsoft.com/office/drawing/2014/main" id="{5E3F9EF1-646F-054A-BFC1-2D49FC67BFE1}"/>
              </a:ext>
            </a:extLst>
          </p:cNvPr>
          <p:cNvPicPr>
            <a:picLocks noChangeAspect="1"/>
          </p:cNvPicPr>
          <p:nvPr userDrawn="1"/>
        </p:nvPicPr>
        <p:blipFill>
          <a:blip r:embed="rId5"/>
          <a:srcRect/>
          <a:stretch/>
        </p:blipFill>
        <p:spPr>
          <a:xfrm>
            <a:off x="0" y="716"/>
            <a:ext cx="9171160" cy="6878370"/>
          </a:xfrm>
          <a:prstGeom prst="rect">
            <a:avLst/>
          </a:prstGeom>
        </p:spPr>
      </p:pic>
      <p:sp>
        <p:nvSpPr>
          <p:cNvPr id="10" name="Title Placeholder 9">
            <a:extLst>
              <a:ext uri="{FF2B5EF4-FFF2-40B4-BE49-F238E27FC236}">
                <a16:creationId xmlns:a16="http://schemas.microsoft.com/office/drawing/2014/main" id="{DD4C6FBA-BB22-8F46-864C-1D9B0ED4D502}"/>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711200" indent="-711200" algn="l" rtl="0" eaLnBrk="1" fontAlgn="base" hangingPunct="1">
        <a:spcBef>
          <a:spcPct val="20000"/>
        </a:spcBef>
        <a:spcAft>
          <a:spcPct val="0"/>
        </a:spcAft>
        <a:buClr>
          <a:srgbClr val="FF0000"/>
        </a:buClr>
        <a:buFontTx/>
        <a:buBlip>
          <a:blip r:embed="rId6"/>
        </a:buBlip>
        <a:defRPr sz="3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77938" indent="-285750" algn="l" rtl="0" eaLnBrk="1" fontAlgn="base" hangingPunct="1">
        <a:spcBef>
          <a:spcPct val="20000"/>
        </a:spcBef>
        <a:spcAft>
          <a:spcPct val="0"/>
        </a:spcAft>
        <a:buClr>
          <a:schemeClr val="bg2"/>
        </a:buClr>
        <a:buFontTx/>
        <a:buBlip>
          <a:blip r:embed="rId7"/>
        </a:buBlip>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7"/>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a:t>Photo caption and quotes</a:t>
            </a:r>
          </a:p>
          <a:p>
            <a:pPr lvl="0"/>
            <a:endParaRPr lang="en-GB"/>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extLst>
      <p:ext uri="{BB962C8B-B14F-4D97-AF65-F5344CB8AC3E}">
        <p14:creationId xmlns:p14="http://schemas.microsoft.com/office/powerpoint/2010/main" val="26827123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25" r:id="rId4"/>
    <p:sldLayoutId id="2147483737" r:id="rId5"/>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70D281-6B58-8444-8503-DF3E94F5C99E}"/>
              </a:ext>
            </a:extLst>
          </p:cNvPr>
          <p:cNvPicPr>
            <a:picLocks noChangeAspect="1"/>
          </p:cNvPicPr>
          <p:nvPr userDrawn="1"/>
        </p:nvPicPr>
        <p:blipFill>
          <a:blip r:embed="rId6"/>
          <a:srcRect/>
          <a:stretch/>
        </p:blipFill>
        <p:spPr>
          <a:xfrm>
            <a:off x="0" y="716"/>
            <a:ext cx="9171160" cy="6878370"/>
          </a:xfrm>
          <a:prstGeom prst="rect">
            <a:avLst/>
          </a:prstGeom>
        </p:spPr>
      </p:pic>
      <p:sp>
        <p:nvSpPr>
          <p:cNvPr id="2" name="Text Placeholder 1">
            <a:extLst>
              <a:ext uri="{FF2B5EF4-FFF2-40B4-BE49-F238E27FC236}">
                <a16:creationId xmlns:a16="http://schemas.microsoft.com/office/drawing/2014/main" id="{7D3BF2C0-F952-A04A-B1F7-7FC08812ACAE}"/>
              </a:ext>
            </a:extLst>
          </p:cNvPr>
          <p:cNvSpPr>
            <a:spLocks noGrp="1"/>
          </p:cNvSpPr>
          <p:nvPr>
            <p:ph type="body" idx="1"/>
          </p:nvPr>
        </p:nvSpPr>
        <p:spPr>
          <a:xfrm>
            <a:off x="628650" y="1825625"/>
            <a:ext cx="4735438" cy="1603375"/>
          </a:xfrm>
          <a:prstGeom prst="rect">
            <a:avLst/>
          </a:prstGeom>
        </p:spPr>
        <p:txBody>
          <a:bodyPr vert="horz" lIns="91440" tIns="45720" rIns="91440" bIns="45720" rtlCol="0">
            <a:normAutofit/>
          </a:bodyPr>
          <a:lstStyle/>
          <a:p>
            <a:pPr lvl="0"/>
            <a:r>
              <a:rPr lang="en-GB"/>
              <a:t>Photo caption and quotes</a:t>
            </a:r>
          </a:p>
          <a:p>
            <a:pPr lvl="0"/>
            <a:endParaRPr lang="en-GB"/>
          </a:p>
        </p:txBody>
      </p:sp>
      <p:sp>
        <p:nvSpPr>
          <p:cNvPr id="7" name="Slide Number Placeholder 6">
            <a:extLst>
              <a:ext uri="{FF2B5EF4-FFF2-40B4-BE49-F238E27FC236}">
                <a16:creationId xmlns:a16="http://schemas.microsoft.com/office/drawing/2014/main" id="{18923E4A-33D6-6448-B8A8-7C98BE9B0C0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85D1EE2C-079A-8247-AEF1-2B6520D3F5D8}" type="slidenum">
              <a:rPr lang="en-US" smtClean="0"/>
              <a:pPr/>
              <a:t>‹#›</a:t>
            </a:fld>
            <a:endParaRPr lang="en-US"/>
          </a:p>
        </p:txBody>
      </p:sp>
      <p:sp>
        <p:nvSpPr>
          <p:cNvPr id="9" name="Title Placeholder 9">
            <a:extLst>
              <a:ext uri="{FF2B5EF4-FFF2-40B4-BE49-F238E27FC236}">
                <a16:creationId xmlns:a16="http://schemas.microsoft.com/office/drawing/2014/main" id="{A16ECAFF-09DB-0E4C-A5A6-0DB557C007C6}"/>
              </a:ext>
            </a:extLst>
          </p:cNvPr>
          <p:cNvSpPr>
            <a:spLocks noGrp="1"/>
          </p:cNvSpPr>
          <p:nvPr>
            <p:ph type="title"/>
          </p:nvPr>
        </p:nvSpPr>
        <p:spPr>
          <a:xfrm>
            <a:off x="628650" y="365125"/>
            <a:ext cx="7886700" cy="759619"/>
          </a:xfrm>
          <a:prstGeom prst="rect">
            <a:avLst/>
          </a:prstGeom>
        </p:spPr>
        <p:txBody>
          <a:bodyPr vert="horz" lIns="91440" tIns="45720" rIns="91440" bIns="45720" rtlCol="0" anchor="t">
            <a:noAutofit/>
          </a:bodyPr>
          <a:lstStyle/>
          <a:p>
            <a:r>
              <a:rPr lang="en-GB"/>
              <a:t>Sample title </a:t>
            </a:r>
            <a:endParaRPr lang="en-US"/>
          </a:p>
        </p:txBody>
      </p:sp>
    </p:spTree>
    <p:extLst>
      <p:ext uri="{BB962C8B-B14F-4D97-AF65-F5344CB8AC3E}">
        <p14:creationId xmlns:p14="http://schemas.microsoft.com/office/powerpoint/2010/main" val="370592898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hf hdr="0" ftr="0" dt="0"/>
  <p:txStyles>
    <p:titleStyle>
      <a:lvl1pPr algn="l" rtl="0" eaLnBrk="1" fontAlgn="base" hangingPunct="1">
        <a:spcBef>
          <a:spcPct val="0"/>
        </a:spcBef>
        <a:spcAft>
          <a:spcPct val="0"/>
        </a:spcAft>
        <a:defRPr sz="5400" b="1" i="0">
          <a:solidFill>
            <a:srgbClr val="FF0000"/>
          </a:solidFill>
          <a:latin typeface="Mokoko XBold" panose="02060503020203020204" pitchFamily="18" charset="77"/>
          <a:ea typeface="ヒラギノ角ゴ Pro W3" charset="0"/>
          <a:cs typeface="Mokoko XBold" panose="02060503020203020204" pitchFamily="18" charset="77"/>
        </a:defRPr>
      </a:lvl1pPr>
      <a:lvl2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2pPr>
      <a:lvl3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3pPr>
      <a:lvl4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4pPr>
      <a:lvl5pPr algn="l" rtl="0" eaLnBrk="1" fontAlgn="base" hangingPunct="1">
        <a:spcBef>
          <a:spcPct val="0"/>
        </a:spcBef>
        <a:spcAft>
          <a:spcPct val="0"/>
        </a:spcAft>
        <a:defRPr sz="4400">
          <a:solidFill>
            <a:srgbClr val="FF0000"/>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4400" b="1">
          <a:solidFill>
            <a:srgbClr val="FF0000"/>
          </a:solidFill>
          <a:latin typeface="Arial" charset="0"/>
          <a:ea typeface="ヒラギノ角ゴ Pro W3" charset="0"/>
        </a:defRPr>
      </a:lvl6pPr>
      <a:lvl7pPr marL="914400" algn="l" rtl="0" eaLnBrk="1" fontAlgn="base" hangingPunct="1">
        <a:spcBef>
          <a:spcPct val="0"/>
        </a:spcBef>
        <a:spcAft>
          <a:spcPct val="0"/>
        </a:spcAft>
        <a:defRPr sz="4400" b="1">
          <a:solidFill>
            <a:srgbClr val="FF0000"/>
          </a:solidFill>
          <a:latin typeface="Arial" charset="0"/>
          <a:ea typeface="ヒラギノ角ゴ Pro W3" charset="0"/>
        </a:defRPr>
      </a:lvl7pPr>
      <a:lvl8pPr marL="1371600" algn="l" rtl="0" eaLnBrk="1" fontAlgn="base" hangingPunct="1">
        <a:spcBef>
          <a:spcPct val="0"/>
        </a:spcBef>
        <a:spcAft>
          <a:spcPct val="0"/>
        </a:spcAft>
        <a:defRPr sz="4400" b="1">
          <a:solidFill>
            <a:srgbClr val="FF0000"/>
          </a:solidFill>
          <a:latin typeface="Arial" charset="0"/>
          <a:ea typeface="ヒラギノ角ゴ Pro W3" charset="0"/>
        </a:defRPr>
      </a:lvl8pPr>
      <a:lvl9pPr marL="1828800" algn="l" rtl="0" eaLnBrk="1" fontAlgn="base" hangingPunct="1">
        <a:spcBef>
          <a:spcPct val="0"/>
        </a:spcBef>
        <a:spcAft>
          <a:spcPct val="0"/>
        </a:spcAft>
        <a:defRPr sz="4400" b="1">
          <a:solidFill>
            <a:srgbClr val="FF0000"/>
          </a:solidFill>
          <a:latin typeface="Arial" charset="0"/>
          <a:ea typeface="ヒラギノ角ゴ Pro W3" charset="0"/>
        </a:defRPr>
      </a:lvl9pPr>
    </p:titleStyle>
    <p:bodyStyle>
      <a:lvl1pPr marL="0" indent="0" algn="l" rtl="0" eaLnBrk="1" fontAlgn="base" hangingPunct="1">
        <a:spcBef>
          <a:spcPct val="20000"/>
        </a:spcBef>
        <a:spcAft>
          <a:spcPct val="0"/>
        </a:spcAft>
        <a:buClr>
          <a:srgbClr val="FF0000"/>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2188"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457325"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865313"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73300" indent="0" algn="l" rtl="0" eaLnBrk="1" fontAlgn="base" hangingPunct="1">
        <a:spcBef>
          <a:spcPct val="20000"/>
        </a:spcBef>
        <a:spcAft>
          <a:spcPct val="0"/>
        </a:spcAft>
        <a:buClr>
          <a:schemeClr val="bg2"/>
        </a:buClr>
        <a:buFontTx/>
        <a:buNone/>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9591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6pPr>
      <a:lvl7pPr marL="34163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7pPr>
      <a:lvl8pPr marL="38735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8pPr>
      <a:lvl9pPr marL="4330700" indent="-228600" algn="l" rtl="0" eaLnBrk="1" fontAlgn="base" hangingPunct="1">
        <a:spcBef>
          <a:spcPct val="20000"/>
        </a:spcBef>
        <a:spcAft>
          <a:spcPct val="0"/>
        </a:spcAft>
        <a:buClr>
          <a:schemeClr val="bg2"/>
        </a:buClr>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48434"/>
      </p:ext>
    </p:extLst>
  </p:cSld>
  <p:clrMap bg1="lt1" tx1="dk1" bg2="lt2" tx2="dk2" accent1="accent1" accent2="accent2" accent3="accent3" accent4="accent4" accent5="accent5" accent6="accent6" hlink="hlink" folHlink="folHlink"/>
  <p:sldLayoutIdLst>
    <p:sldLayoutId id="2147483723" r:id="rId1"/>
    <p:sldLayoutId id="21474837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800" b="1" i="0" kern="1200">
          <a:solidFill>
            <a:srgbClr val="FF0000"/>
          </a:solidFill>
          <a:latin typeface="Mokoko Trial Extra Bold" panose="02060503020203020204" pitchFamily="18" charset="77"/>
          <a:ea typeface="+mn-ea"/>
          <a:cs typeface="Mokoko Trial Extra Bold" panose="02060503020203020204" pitchFamily="18"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5_4B1AD9A0.xm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bicycle&#10;&#10;Description automatically generated">
            <a:extLst>
              <a:ext uri="{FF2B5EF4-FFF2-40B4-BE49-F238E27FC236}">
                <a16:creationId xmlns:a16="http://schemas.microsoft.com/office/drawing/2014/main" id="{54703A07-6F11-DA4E-C718-21B70F337354}"/>
              </a:ext>
            </a:extLst>
          </p:cNvPr>
          <p:cNvPicPr>
            <a:picLocks noChangeAspect="1"/>
          </p:cNvPicPr>
          <p:nvPr/>
        </p:nvPicPr>
        <p:blipFill rotWithShape="1">
          <a:blip r:embed="rId3"/>
          <a:srcRect l="-1348" t="23222" r="1348" b="7790"/>
          <a:stretch/>
        </p:blipFill>
        <p:spPr>
          <a:xfrm>
            <a:off x="213034" y="405277"/>
            <a:ext cx="5193586" cy="5374487"/>
          </a:xfrm>
          <a:prstGeom prst="rect">
            <a:avLst/>
          </a:prstGeom>
        </p:spPr>
      </p:pic>
      <p:sp>
        <p:nvSpPr>
          <p:cNvPr id="3" name="Title 3">
            <a:extLst>
              <a:ext uri="{FF2B5EF4-FFF2-40B4-BE49-F238E27FC236}">
                <a16:creationId xmlns:a16="http://schemas.microsoft.com/office/drawing/2014/main" id="{CABB57CA-7BFF-F7FA-8D08-9A7C4BBECF29}"/>
              </a:ext>
            </a:extLst>
          </p:cNvPr>
          <p:cNvSpPr txBox="1">
            <a:spLocks/>
          </p:cNvSpPr>
          <p:nvPr/>
        </p:nvSpPr>
        <p:spPr>
          <a:xfrm>
            <a:off x="5787614" y="2085260"/>
            <a:ext cx="2861534" cy="206719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rgbClr val="FF0000"/>
                </a:solidFill>
                <a:latin typeface="Mokoko XBold" panose="02060503020203020204" pitchFamily="18" charset="77"/>
                <a:ea typeface="+mj-ea"/>
                <a:cs typeface="Mokoko XBold" panose="02060503020203020204" pitchFamily="18" charset="77"/>
              </a:defRPr>
            </a:lvl1pPr>
          </a:lstStyle>
          <a:p>
            <a:pPr fontAlgn="auto">
              <a:spcAft>
                <a:spcPts val="0"/>
              </a:spcAft>
            </a:pPr>
            <a:r>
              <a:rPr lang="en-US" sz="5500" dirty="0">
                <a:solidFill>
                  <a:srgbClr val="A22952"/>
                </a:solidFill>
              </a:rPr>
              <a:t>Aline’s story</a:t>
            </a:r>
          </a:p>
        </p:txBody>
      </p:sp>
    </p:spTree>
    <p:extLst>
      <p:ext uri="{BB962C8B-B14F-4D97-AF65-F5344CB8AC3E}">
        <p14:creationId xmlns:p14="http://schemas.microsoft.com/office/powerpoint/2010/main" val="3386416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8ED0-8FFD-D9FC-7D64-457B79949620}"/>
              </a:ext>
            </a:extLst>
          </p:cNvPr>
          <p:cNvSpPr>
            <a:spLocks noGrp="1"/>
          </p:cNvSpPr>
          <p:nvPr>
            <p:ph type="title"/>
          </p:nvPr>
        </p:nvSpPr>
        <p:spPr/>
        <p:txBody>
          <a:bodyPr/>
          <a:lstStyle/>
          <a:p>
            <a:r>
              <a:rPr lang="en-US" dirty="0"/>
              <a:t>Prayer Time</a:t>
            </a:r>
            <a:endParaRPr lang="en-GB" dirty="0"/>
          </a:p>
        </p:txBody>
      </p:sp>
      <p:sp>
        <p:nvSpPr>
          <p:cNvPr id="3" name="Slide Number Placeholder 2">
            <a:extLst>
              <a:ext uri="{FF2B5EF4-FFF2-40B4-BE49-F238E27FC236}">
                <a16:creationId xmlns:a16="http://schemas.microsoft.com/office/drawing/2014/main" id="{A6D16EC0-528D-2C09-347E-20D20CC0F348}"/>
              </a:ext>
            </a:extLst>
          </p:cNvPr>
          <p:cNvSpPr>
            <a:spLocks noGrp="1"/>
          </p:cNvSpPr>
          <p:nvPr>
            <p:ph type="sldNum" sz="quarter" idx="11"/>
          </p:nvPr>
        </p:nvSpPr>
        <p:spPr/>
        <p:txBody>
          <a:bodyPr/>
          <a:lstStyle/>
          <a:p>
            <a:pPr>
              <a:defRPr/>
            </a:pPr>
            <a:fld id="{E31A3992-5B00-0A42-93B4-D0E70D851268}" type="slidenum">
              <a:rPr lang="en-GB" altLang="en-US" smtClean="0"/>
              <a:pPr>
                <a:defRPr/>
              </a:pPr>
              <a:t>10</a:t>
            </a:fld>
            <a:endParaRPr lang="en-GB" altLang="en-US"/>
          </a:p>
        </p:txBody>
      </p:sp>
      <p:pic>
        <p:nvPicPr>
          <p:cNvPr id="6" name="Content Placeholder 5" descr="A group of people posing for a photo&#10;&#10;Description automatically generated">
            <a:extLst>
              <a:ext uri="{FF2B5EF4-FFF2-40B4-BE49-F238E27FC236}">
                <a16:creationId xmlns:a16="http://schemas.microsoft.com/office/drawing/2014/main" id="{E2AC0EAC-3199-7470-EE3C-34CAC97D04DE}"/>
              </a:ext>
            </a:extLst>
          </p:cNvPr>
          <p:cNvPicPr>
            <a:picLocks noGrp="1" noChangeAspect="1"/>
          </p:cNvPicPr>
          <p:nvPr>
            <p:ph sz="quarter" idx="12"/>
          </p:nvPr>
        </p:nvPicPr>
        <p:blipFill>
          <a:blip r:embed="rId2"/>
          <a:stretch>
            <a:fillRect/>
          </a:stretch>
        </p:blipFill>
        <p:spPr>
          <a:xfrm>
            <a:off x="537418" y="1332371"/>
            <a:ext cx="7886700" cy="5260429"/>
          </a:xfrm>
        </p:spPr>
      </p:pic>
    </p:spTree>
    <p:extLst>
      <p:ext uri="{BB962C8B-B14F-4D97-AF65-F5344CB8AC3E}">
        <p14:creationId xmlns:p14="http://schemas.microsoft.com/office/powerpoint/2010/main" val="1417860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939443-DA80-AC4D-9401-F2E22BE5B025}"/>
              </a:ext>
            </a:extLst>
          </p:cNvPr>
          <p:cNvSpPr>
            <a:spLocks noGrp="1"/>
          </p:cNvSpPr>
          <p:nvPr>
            <p:ph type="sldNum" sz="quarter" idx="11"/>
          </p:nvPr>
        </p:nvSpPr>
        <p:spPr/>
        <p:txBody>
          <a:bodyPr/>
          <a:lstStyle/>
          <a:p>
            <a:fld id="{E31A3992-5B00-0A42-93B4-D0E70D851268}" type="slidenum">
              <a:rPr lang="en-GB" altLang="en-US" smtClean="0"/>
              <a:pPr/>
              <a:t>2</a:t>
            </a:fld>
            <a:endParaRPr lang="en-GB" altLang="en-US"/>
          </a:p>
        </p:txBody>
      </p:sp>
      <p:sp>
        <p:nvSpPr>
          <p:cNvPr id="4" name="Title 3">
            <a:extLst>
              <a:ext uri="{FF2B5EF4-FFF2-40B4-BE49-F238E27FC236}">
                <a16:creationId xmlns:a16="http://schemas.microsoft.com/office/drawing/2014/main" id="{6C5D7D40-9937-8846-AC72-6CB45758EF43}"/>
              </a:ext>
            </a:extLst>
          </p:cNvPr>
          <p:cNvSpPr>
            <a:spLocks noGrp="1"/>
          </p:cNvSpPr>
          <p:nvPr>
            <p:ph type="title"/>
          </p:nvPr>
        </p:nvSpPr>
        <p:spPr>
          <a:xfrm>
            <a:off x="448518" y="456427"/>
            <a:ext cx="8515350" cy="759619"/>
          </a:xfrm>
        </p:spPr>
        <p:txBody>
          <a:bodyPr/>
          <a:lstStyle/>
          <a:p>
            <a:r>
              <a:rPr lang="en-US" sz="4000" dirty="0"/>
              <a:t>Aline is from Burundi</a:t>
            </a:r>
          </a:p>
        </p:txBody>
      </p:sp>
      <p:pic>
        <p:nvPicPr>
          <p:cNvPr id="6" name="Picture 5">
            <a:extLst>
              <a:ext uri="{FF2B5EF4-FFF2-40B4-BE49-F238E27FC236}">
                <a16:creationId xmlns:a16="http://schemas.microsoft.com/office/drawing/2014/main" id="{477E3FCA-DD32-3105-568A-3FC14A5B8247}"/>
              </a:ext>
            </a:extLst>
          </p:cNvPr>
          <p:cNvPicPr>
            <a:picLocks noChangeAspect="1"/>
          </p:cNvPicPr>
          <p:nvPr/>
        </p:nvPicPr>
        <p:blipFill>
          <a:blip r:embed="rId3"/>
          <a:stretch>
            <a:fillRect/>
          </a:stretch>
        </p:blipFill>
        <p:spPr>
          <a:xfrm>
            <a:off x="510351" y="1216046"/>
            <a:ext cx="8123298" cy="4837081"/>
          </a:xfrm>
          <a:prstGeom prst="rect">
            <a:avLst/>
          </a:prstGeom>
        </p:spPr>
      </p:pic>
    </p:spTree>
    <p:extLst>
      <p:ext uri="{BB962C8B-B14F-4D97-AF65-F5344CB8AC3E}">
        <p14:creationId xmlns:p14="http://schemas.microsoft.com/office/powerpoint/2010/main" val="4001638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2C5A2-2EF1-F938-7167-F4F42E92B9D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F7E974-1275-C945-38CC-666CD4322A81}"/>
              </a:ext>
            </a:extLst>
          </p:cNvPr>
          <p:cNvSpPr>
            <a:spLocks noGrp="1"/>
          </p:cNvSpPr>
          <p:nvPr>
            <p:ph type="sldNum" sz="quarter" idx="11"/>
          </p:nvPr>
        </p:nvSpPr>
        <p:spPr/>
        <p:txBody>
          <a:bodyPr/>
          <a:lstStyle/>
          <a:p>
            <a:fld id="{E31A3992-5B00-0A42-93B4-D0E70D851268}" type="slidenum">
              <a:rPr lang="en-GB" altLang="en-US" smtClean="0"/>
              <a:pPr/>
              <a:t>3</a:t>
            </a:fld>
            <a:endParaRPr lang="en-GB" altLang="en-US"/>
          </a:p>
        </p:txBody>
      </p:sp>
      <p:pic>
        <p:nvPicPr>
          <p:cNvPr id="5" name="Picture 4">
            <a:extLst>
              <a:ext uri="{FF2B5EF4-FFF2-40B4-BE49-F238E27FC236}">
                <a16:creationId xmlns:a16="http://schemas.microsoft.com/office/drawing/2014/main" id="{4D4D192E-ECEF-238A-71BB-C992AF68D8AC}"/>
              </a:ext>
            </a:extLst>
          </p:cNvPr>
          <p:cNvPicPr>
            <a:picLocks noChangeAspect="1"/>
          </p:cNvPicPr>
          <p:nvPr/>
        </p:nvPicPr>
        <p:blipFill>
          <a:blip r:embed="rId3"/>
          <a:stretch>
            <a:fillRect/>
          </a:stretch>
        </p:blipFill>
        <p:spPr>
          <a:xfrm>
            <a:off x="343627" y="1169838"/>
            <a:ext cx="8456745" cy="4687288"/>
          </a:xfrm>
          <a:prstGeom prst="rect">
            <a:avLst/>
          </a:prstGeom>
        </p:spPr>
      </p:pic>
      <p:sp>
        <p:nvSpPr>
          <p:cNvPr id="3" name="Arrow: Right 2">
            <a:extLst>
              <a:ext uri="{FF2B5EF4-FFF2-40B4-BE49-F238E27FC236}">
                <a16:creationId xmlns:a16="http://schemas.microsoft.com/office/drawing/2014/main" id="{B42CD9C8-CABF-75A1-A941-5E698EDCBADE}"/>
              </a:ext>
            </a:extLst>
          </p:cNvPr>
          <p:cNvSpPr/>
          <p:nvPr/>
        </p:nvSpPr>
        <p:spPr bwMode="auto">
          <a:xfrm rot="10800000">
            <a:off x="5047331" y="3493910"/>
            <a:ext cx="1008668" cy="292121"/>
          </a:xfrm>
          <a:prstGeom prst="rightArrow">
            <a:avLst/>
          </a:prstGeom>
          <a:solidFill>
            <a:srgbClr val="F12A1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 W3" charset="0"/>
            </a:endParaRPr>
          </a:p>
        </p:txBody>
      </p:sp>
    </p:spTree>
    <p:extLst>
      <p:ext uri="{BB962C8B-B14F-4D97-AF65-F5344CB8AC3E}">
        <p14:creationId xmlns:p14="http://schemas.microsoft.com/office/powerpoint/2010/main" val="2871454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0DBF1-B23B-F641-BD04-6B5172FA624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5C458F-4194-8ABD-2809-83DD152EEF11}"/>
              </a:ext>
            </a:extLst>
          </p:cNvPr>
          <p:cNvSpPr>
            <a:spLocks noGrp="1"/>
          </p:cNvSpPr>
          <p:nvPr>
            <p:ph type="sldNum" sz="quarter" idx="11"/>
          </p:nvPr>
        </p:nvSpPr>
        <p:spPr/>
        <p:txBody>
          <a:bodyPr/>
          <a:lstStyle/>
          <a:p>
            <a:fld id="{E31A3992-5B00-0A42-93B4-D0E70D851268}" type="slidenum">
              <a:rPr lang="en-GB" altLang="en-US" smtClean="0"/>
              <a:pPr/>
              <a:t>4</a:t>
            </a:fld>
            <a:endParaRPr lang="en-GB" altLang="en-US"/>
          </a:p>
        </p:txBody>
      </p:sp>
      <p:pic>
        <p:nvPicPr>
          <p:cNvPr id="6" name="Picture 5">
            <a:extLst>
              <a:ext uri="{FF2B5EF4-FFF2-40B4-BE49-F238E27FC236}">
                <a16:creationId xmlns:a16="http://schemas.microsoft.com/office/drawing/2014/main" id="{A8F646A8-8843-1740-6BA8-3EC37E2EB432}"/>
              </a:ext>
            </a:extLst>
          </p:cNvPr>
          <p:cNvPicPr>
            <a:picLocks noChangeAspect="1"/>
          </p:cNvPicPr>
          <p:nvPr/>
        </p:nvPicPr>
        <p:blipFill rotWithShape="1">
          <a:blip r:embed="rId3"/>
          <a:srcRect r="11840"/>
          <a:stretch/>
        </p:blipFill>
        <p:spPr>
          <a:xfrm>
            <a:off x="4255835" y="-12968"/>
            <a:ext cx="4964365" cy="6239501"/>
          </a:xfrm>
          <a:prstGeom prst="rect">
            <a:avLst/>
          </a:prstGeom>
        </p:spPr>
      </p:pic>
      <p:sp>
        <p:nvSpPr>
          <p:cNvPr id="7" name="TextBox 6">
            <a:extLst>
              <a:ext uri="{FF2B5EF4-FFF2-40B4-BE49-F238E27FC236}">
                <a16:creationId xmlns:a16="http://schemas.microsoft.com/office/drawing/2014/main" id="{FA4FA93D-BBBA-0783-9A1C-92160617AC79}"/>
              </a:ext>
            </a:extLst>
          </p:cNvPr>
          <p:cNvSpPr txBox="1"/>
          <p:nvPr/>
        </p:nvSpPr>
        <p:spPr>
          <a:xfrm>
            <a:off x="272137" y="413068"/>
            <a:ext cx="4614188" cy="6124754"/>
          </a:xfrm>
          <a:prstGeom prst="rect">
            <a:avLst/>
          </a:prstGeom>
          <a:noFill/>
        </p:spPr>
        <p:txBody>
          <a:bodyPr wrap="square" rtlCol="0">
            <a:spAutoFit/>
          </a:bodyPr>
          <a:lstStyle/>
          <a:p>
            <a:r>
              <a:rPr lang="en-US" sz="2800" b="1" dirty="0">
                <a:solidFill>
                  <a:srgbClr val="A22952"/>
                </a:solidFill>
                <a:latin typeface="Open Sans" panose="020B0606030504020204" pitchFamily="34" charset="0"/>
                <a:ea typeface="Open Sans" panose="020B0606030504020204" pitchFamily="34" charset="0"/>
                <a:cs typeface="Open Sans" panose="020B0606030504020204" pitchFamily="34" charset="0"/>
              </a:rPr>
              <a:t>Farming is an important part of life for many families in Burundi.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Some of the crops they grow include sweet potatoes, peas,                    bananas, tea and               coffee.</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It is getting harder to        farm in Burundi               because of the                    climate crisis.</a:t>
            </a:r>
          </a:p>
        </p:txBody>
      </p:sp>
    </p:spTree>
    <p:extLst>
      <p:ext uri="{BB962C8B-B14F-4D97-AF65-F5344CB8AC3E}">
        <p14:creationId xmlns:p14="http://schemas.microsoft.com/office/powerpoint/2010/main" val="830696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B9EF0-085D-AB7E-65CB-E0B4015E0BE3}"/>
              </a:ext>
            </a:extLst>
          </p:cNvPr>
          <p:cNvSpPr>
            <a:spLocks noGrp="1"/>
          </p:cNvSpPr>
          <p:nvPr>
            <p:ph type="title"/>
          </p:nvPr>
        </p:nvSpPr>
        <p:spPr/>
        <p:txBody>
          <a:bodyPr/>
          <a:lstStyle/>
          <a:p>
            <a:r>
              <a:rPr lang="en-US" sz="4000" dirty="0">
                <a:solidFill>
                  <a:srgbClr val="A22952"/>
                </a:solidFill>
              </a:rPr>
              <a:t>Questions for Discussion</a:t>
            </a:r>
          </a:p>
        </p:txBody>
      </p:sp>
      <p:sp>
        <p:nvSpPr>
          <p:cNvPr id="3" name="Slide Number Placeholder 2">
            <a:extLst>
              <a:ext uri="{FF2B5EF4-FFF2-40B4-BE49-F238E27FC236}">
                <a16:creationId xmlns:a16="http://schemas.microsoft.com/office/drawing/2014/main" id="{2234DE99-A174-9474-3FDA-BEE97FDE8679}"/>
              </a:ext>
            </a:extLst>
          </p:cNvPr>
          <p:cNvSpPr>
            <a:spLocks noGrp="1"/>
          </p:cNvSpPr>
          <p:nvPr>
            <p:ph type="sldNum" sz="quarter" idx="11"/>
          </p:nvPr>
        </p:nvSpPr>
        <p:spPr/>
        <p:txBody>
          <a:bodyPr/>
          <a:lstStyle/>
          <a:p>
            <a:pPr>
              <a:defRPr/>
            </a:pPr>
            <a:fld id="{E31A3992-5B00-0A42-93B4-D0E70D851268}" type="slidenum">
              <a:rPr lang="en-GB" altLang="en-US" smtClean="0"/>
              <a:pPr>
                <a:defRPr/>
              </a:pPr>
              <a:t>5</a:t>
            </a:fld>
            <a:endParaRPr lang="en-GB" altLang="en-US"/>
          </a:p>
        </p:txBody>
      </p:sp>
      <p:sp>
        <p:nvSpPr>
          <p:cNvPr id="4" name="Content Placeholder 3">
            <a:extLst>
              <a:ext uri="{FF2B5EF4-FFF2-40B4-BE49-F238E27FC236}">
                <a16:creationId xmlns:a16="http://schemas.microsoft.com/office/drawing/2014/main" id="{EB17D53F-7FC9-1038-9F9F-3677AF957F85}"/>
              </a:ext>
            </a:extLst>
          </p:cNvPr>
          <p:cNvSpPr>
            <a:spLocks noGrp="1"/>
          </p:cNvSpPr>
          <p:nvPr>
            <p:ph sz="quarter" idx="12"/>
          </p:nvPr>
        </p:nvSpPr>
        <p:spPr>
          <a:xfrm>
            <a:off x="628650" y="1463147"/>
            <a:ext cx="7886700" cy="3931706"/>
          </a:xfrm>
        </p:spPr>
        <p:txBody>
          <a:bodyPr/>
          <a:lstStyle/>
          <a:p>
            <a:r>
              <a:rPr lang="en-US" sz="3000" b="0" i="0" u="none" strike="noStrike" baseline="0" dirty="0">
                <a:solidFill>
                  <a:srgbClr val="000000"/>
                </a:solidFill>
                <a:latin typeface="Arial" panose="020B0604020202020204" pitchFamily="34" charset="0"/>
              </a:rPr>
              <a:t>How do you think people in Burundi, like Aline, feel when despite their hard work, the crops that they’re growing to make a living and feed their families fail? </a:t>
            </a:r>
          </a:p>
          <a:p>
            <a:pPr marL="423863" indent="0">
              <a:buNone/>
            </a:pPr>
            <a:endParaRPr lang="en-US" sz="3000" dirty="0">
              <a:solidFill>
                <a:srgbClr val="000000"/>
              </a:solidFill>
              <a:latin typeface="Arial" panose="020B0604020202020204" pitchFamily="34" charset="0"/>
            </a:endParaRPr>
          </a:p>
          <a:p>
            <a:r>
              <a:rPr lang="en-US" sz="3000" b="0" i="0" u="none" strike="noStrike" baseline="0" dirty="0">
                <a:solidFill>
                  <a:srgbClr val="000000"/>
                </a:solidFill>
                <a:latin typeface="Arial" panose="020B0604020202020204" pitchFamily="34" charset="0"/>
              </a:rPr>
              <a:t>Have you ever experienced something similar? How did it leave you feeling? </a:t>
            </a:r>
          </a:p>
        </p:txBody>
      </p:sp>
    </p:spTree>
    <p:extLst>
      <p:ext uri="{BB962C8B-B14F-4D97-AF65-F5344CB8AC3E}">
        <p14:creationId xmlns:p14="http://schemas.microsoft.com/office/powerpoint/2010/main" val="161801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D683EC-8854-D48F-BD2D-4E3EE5FD628B}"/>
              </a:ext>
            </a:extLst>
          </p:cNvPr>
          <p:cNvSpPr>
            <a:spLocks noGrp="1"/>
          </p:cNvSpPr>
          <p:nvPr>
            <p:ph type="sldNum" sz="quarter" idx="11"/>
          </p:nvPr>
        </p:nvSpPr>
        <p:spPr/>
        <p:txBody>
          <a:bodyPr/>
          <a:lstStyle/>
          <a:p>
            <a:pPr>
              <a:defRPr/>
            </a:pPr>
            <a:fld id="{E31A3992-5B00-0A42-93B4-D0E70D851268}" type="slidenum">
              <a:rPr lang="en-GB" altLang="en-US" smtClean="0"/>
              <a:pPr>
                <a:defRPr/>
              </a:pPr>
              <a:t>6</a:t>
            </a:fld>
            <a:endParaRPr lang="en-GB" altLang="en-US"/>
          </a:p>
        </p:txBody>
      </p:sp>
      <p:sp>
        <p:nvSpPr>
          <p:cNvPr id="5" name="AutoShape 2">
            <a:extLst>
              <a:ext uri="{FF2B5EF4-FFF2-40B4-BE49-F238E27FC236}">
                <a16:creationId xmlns:a16="http://schemas.microsoft.com/office/drawing/2014/main" id="{5066CCC3-63F2-3F1A-8ECF-04A0F901DF63}"/>
              </a:ext>
            </a:extLst>
          </p:cNvPr>
          <p:cNvSpPr>
            <a:spLocks noGrp="1" noChangeAspect="1" noChangeArrowheads="1"/>
          </p:cNvSpPr>
          <p:nvPr>
            <p:ph sz="quarter" idx="12"/>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B95D1720-C2F1-5802-62C3-CE3EC14215A8}"/>
              </a:ext>
            </a:extLst>
          </p:cNvPr>
          <p:cNvPicPr>
            <a:picLocks noChangeAspect="1"/>
          </p:cNvPicPr>
          <p:nvPr/>
        </p:nvPicPr>
        <p:blipFill>
          <a:blip r:embed="rId3"/>
          <a:stretch>
            <a:fillRect/>
          </a:stretch>
        </p:blipFill>
        <p:spPr>
          <a:xfrm>
            <a:off x="314325" y="446533"/>
            <a:ext cx="8515350" cy="5676900"/>
          </a:xfrm>
          <a:prstGeom prst="rect">
            <a:avLst/>
          </a:prstGeom>
        </p:spPr>
      </p:pic>
    </p:spTree>
    <p:extLst>
      <p:ext uri="{BB962C8B-B14F-4D97-AF65-F5344CB8AC3E}">
        <p14:creationId xmlns:p14="http://schemas.microsoft.com/office/powerpoint/2010/main" val="3726644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67EEB3-949A-64C6-435F-A6EBCA37013F}"/>
              </a:ext>
            </a:extLst>
          </p:cNvPr>
          <p:cNvSpPr>
            <a:spLocks noGrp="1"/>
          </p:cNvSpPr>
          <p:nvPr>
            <p:ph type="sldNum" sz="quarter" idx="11"/>
          </p:nvPr>
        </p:nvSpPr>
        <p:spPr/>
        <p:txBody>
          <a:bodyPr/>
          <a:lstStyle/>
          <a:p>
            <a:pPr>
              <a:defRPr/>
            </a:pPr>
            <a:fld id="{E31A3992-5B00-0A42-93B4-D0E70D851268}" type="slidenum">
              <a:rPr lang="en-GB" altLang="en-US" smtClean="0"/>
              <a:pPr>
                <a:defRPr/>
              </a:pPr>
              <a:t>7</a:t>
            </a:fld>
            <a:endParaRPr lang="en-GB" altLang="en-US"/>
          </a:p>
        </p:txBody>
      </p:sp>
      <p:sp>
        <p:nvSpPr>
          <p:cNvPr id="4" name="Content Placeholder 3">
            <a:extLst>
              <a:ext uri="{FF2B5EF4-FFF2-40B4-BE49-F238E27FC236}">
                <a16:creationId xmlns:a16="http://schemas.microsoft.com/office/drawing/2014/main" id="{1514E3E7-5B41-14CB-4F50-2E6817C9EF4E}"/>
              </a:ext>
            </a:extLst>
          </p:cNvPr>
          <p:cNvSpPr>
            <a:spLocks noGrp="1"/>
          </p:cNvSpPr>
          <p:nvPr>
            <p:ph sz="quarter" idx="12"/>
          </p:nvPr>
        </p:nvSpPr>
        <p:spPr/>
        <p:txBody>
          <a:bodyPr/>
          <a:lstStyle/>
          <a:p>
            <a:endParaRPr lang="en-US"/>
          </a:p>
        </p:txBody>
      </p:sp>
      <p:pic>
        <p:nvPicPr>
          <p:cNvPr id="2050" name="Picture 2">
            <a:extLst>
              <a:ext uri="{FF2B5EF4-FFF2-40B4-BE49-F238E27FC236}">
                <a16:creationId xmlns:a16="http://schemas.microsoft.com/office/drawing/2014/main" id="{9D783A7D-FA85-048C-DF2D-4FB92466D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86" y="537925"/>
            <a:ext cx="8239027" cy="549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946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65F8B9C-3C1F-9844-8CBD-FF3F0A631100}"/>
              </a:ext>
            </a:extLst>
          </p:cNvPr>
          <p:cNvSpPr>
            <a:spLocks noGrp="1"/>
          </p:cNvSpPr>
          <p:nvPr>
            <p:ph type="body" sz="quarter" idx="11"/>
          </p:nvPr>
        </p:nvSpPr>
        <p:spPr>
          <a:xfrm>
            <a:off x="316382" y="455610"/>
            <a:ext cx="3369793" cy="4390801"/>
          </a:xfrm>
        </p:spPr>
        <p:txBody>
          <a:bodyPr>
            <a:noAutofit/>
          </a:bodyPr>
          <a:lstStyle/>
          <a:p>
            <a:r>
              <a:rPr lang="en-GB" sz="3000" b="0" dirty="0">
                <a:effectLst/>
              </a:rPr>
              <a:t>‘The members thank me for the training and the positive impact it</a:t>
            </a:r>
            <a:br>
              <a:rPr lang="en-GB" sz="3000" b="0" dirty="0">
                <a:effectLst/>
              </a:rPr>
            </a:br>
            <a:r>
              <a:rPr lang="en-GB" sz="3000" b="0" dirty="0">
                <a:effectLst/>
              </a:rPr>
              <a:t>has had on their daily lives. People come to me as they trust me. Here in Burundi, a neighbour is considered a member of the family.’</a:t>
            </a:r>
            <a:endParaRPr lang="en-US" sz="3000" b="0" dirty="0">
              <a:effectLst/>
            </a:endParaRPr>
          </a:p>
          <a:p>
            <a:r>
              <a:rPr lang="en-GB" sz="1500" b="0" dirty="0">
                <a:effectLst/>
              </a:rPr>
              <a:t> </a:t>
            </a:r>
            <a:endParaRPr lang="en-US" sz="1500" b="0" dirty="0">
              <a:effectLst/>
            </a:endParaRPr>
          </a:p>
          <a:p>
            <a:endParaRPr lang="en-US" sz="1500" b="0" dirty="0"/>
          </a:p>
        </p:txBody>
      </p:sp>
      <p:sp>
        <p:nvSpPr>
          <p:cNvPr id="2" name="Slide Number Placeholder 1">
            <a:extLst>
              <a:ext uri="{FF2B5EF4-FFF2-40B4-BE49-F238E27FC236}">
                <a16:creationId xmlns:a16="http://schemas.microsoft.com/office/drawing/2014/main" id="{CD6B31EB-CB15-D840-9279-F0104C0C9162}"/>
              </a:ext>
            </a:extLst>
          </p:cNvPr>
          <p:cNvSpPr>
            <a:spLocks noGrp="1"/>
          </p:cNvSpPr>
          <p:nvPr>
            <p:ph type="sldNum" sz="quarter" idx="13"/>
          </p:nvPr>
        </p:nvSpPr>
        <p:spPr/>
        <p:txBody>
          <a:bodyPr/>
          <a:lstStyle/>
          <a:p>
            <a:fld id="{1BE11355-FA64-E649-B020-3AE632B23A22}" type="slidenum">
              <a:rPr lang="en-GB" altLang="en-US" smtClean="0"/>
              <a:pPr/>
              <a:t>8</a:t>
            </a:fld>
            <a:endParaRPr lang="en-GB" altLang="en-US"/>
          </a:p>
        </p:txBody>
      </p:sp>
      <p:pic>
        <p:nvPicPr>
          <p:cNvPr id="7" name="Picture Placeholder 6" descr="A person holding a book&#10;&#10;Description automatically generated">
            <a:extLst>
              <a:ext uri="{FF2B5EF4-FFF2-40B4-BE49-F238E27FC236}">
                <a16:creationId xmlns:a16="http://schemas.microsoft.com/office/drawing/2014/main" id="{5BB343FE-EAAE-0DB5-3F37-4BA52E058ECE}"/>
              </a:ext>
            </a:extLst>
          </p:cNvPr>
          <p:cNvPicPr>
            <a:picLocks noGrp="1" noChangeAspect="1"/>
          </p:cNvPicPr>
          <p:nvPr>
            <p:ph type="pic" sz="quarter" idx="12"/>
          </p:nvPr>
        </p:nvPicPr>
        <p:blipFill>
          <a:blip r:embed="rId4"/>
          <a:srcRect l="19110" r="19110"/>
          <a:stretch>
            <a:fillRect/>
          </a:stretch>
        </p:blipFill>
        <p:spPr>
          <a:xfrm>
            <a:off x="3686175" y="455610"/>
            <a:ext cx="5062698" cy="5465538"/>
          </a:xfrm>
        </p:spPr>
      </p:pic>
      <p:sp>
        <p:nvSpPr>
          <p:cNvPr id="9" name="TextBox 8">
            <a:extLst>
              <a:ext uri="{FF2B5EF4-FFF2-40B4-BE49-F238E27FC236}">
                <a16:creationId xmlns:a16="http://schemas.microsoft.com/office/drawing/2014/main" id="{68B2609B-244F-E0B0-6C08-48456AAF5FC5}"/>
              </a:ext>
            </a:extLst>
          </p:cNvPr>
          <p:cNvSpPr txBox="1"/>
          <p:nvPr/>
        </p:nvSpPr>
        <p:spPr>
          <a:xfrm>
            <a:off x="3607594" y="5961858"/>
            <a:ext cx="4586286" cy="630942"/>
          </a:xfrm>
          <a:prstGeom prst="rect">
            <a:avLst/>
          </a:prstGeom>
          <a:noFill/>
        </p:spPr>
        <p:txBody>
          <a:bodyPr wrap="square">
            <a:spAutoFit/>
          </a:bodyPr>
          <a:lstStyle/>
          <a:p>
            <a:r>
              <a:rPr lang="en-GB" sz="3500" b="1" dirty="0">
                <a:solidFill>
                  <a:srgbClr val="A22952"/>
                </a:solidFill>
                <a:effectLst/>
              </a:rPr>
              <a:t>Aline </a:t>
            </a:r>
            <a:r>
              <a:rPr lang="en-GB" sz="3500" b="1" dirty="0" err="1">
                <a:solidFill>
                  <a:srgbClr val="A22952"/>
                </a:solidFill>
                <a:effectLst/>
              </a:rPr>
              <a:t>Nibogora</a:t>
            </a:r>
            <a:endParaRPr lang="en-US" sz="3500" b="1" dirty="0">
              <a:solidFill>
                <a:srgbClr val="A22952"/>
              </a:solidFill>
              <a:effectLst/>
            </a:endParaRPr>
          </a:p>
        </p:txBody>
      </p:sp>
    </p:spTree>
    <p:extLst>
      <p:ext uri="{BB962C8B-B14F-4D97-AF65-F5344CB8AC3E}">
        <p14:creationId xmlns:p14="http://schemas.microsoft.com/office/powerpoint/2010/main" val="1260050848"/>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B9EF0-085D-AB7E-65CB-E0B4015E0BE3}"/>
              </a:ext>
            </a:extLst>
          </p:cNvPr>
          <p:cNvSpPr>
            <a:spLocks noGrp="1"/>
          </p:cNvSpPr>
          <p:nvPr>
            <p:ph type="title"/>
          </p:nvPr>
        </p:nvSpPr>
        <p:spPr/>
        <p:txBody>
          <a:bodyPr/>
          <a:lstStyle/>
          <a:p>
            <a:r>
              <a:rPr lang="en-US" sz="4000" dirty="0">
                <a:solidFill>
                  <a:srgbClr val="A22952"/>
                </a:solidFill>
              </a:rPr>
              <a:t>Questions for Discussion</a:t>
            </a:r>
          </a:p>
        </p:txBody>
      </p:sp>
      <p:sp>
        <p:nvSpPr>
          <p:cNvPr id="3" name="Slide Number Placeholder 2">
            <a:extLst>
              <a:ext uri="{FF2B5EF4-FFF2-40B4-BE49-F238E27FC236}">
                <a16:creationId xmlns:a16="http://schemas.microsoft.com/office/drawing/2014/main" id="{2234DE99-A174-9474-3FDA-BEE97FDE8679}"/>
              </a:ext>
            </a:extLst>
          </p:cNvPr>
          <p:cNvSpPr>
            <a:spLocks noGrp="1"/>
          </p:cNvSpPr>
          <p:nvPr>
            <p:ph type="sldNum" sz="quarter" idx="11"/>
          </p:nvPr>
        </p:nvSpPr>
        <p:spPr/>
        <p:txBody>
          <a:bodyPr/>
          <a:lstStyle/>
          <a:p>
            <a:pPr>
              <a:defRPr/>
            </a:pPr>
            <a:fld id="{E31A3992-5B00-0A42-93B4-D0E70D851268}" type="slidenum">
              <a:rPr lang="en-GB" altLang="en-US" smtClean="0"/>
              <a:pPr>
                <a:defRPr/>
              </a:pPr>
              <a:t>9</a:t>
            </a:fld>
            <a:endParaRPr lang="en-GB" altLang="en-US"/>
          </a:p>
        </p:txBody>
      </p:sp>
      <p:sp>
        <p:nvSpPr>
          <p:cNvPr id="4" name="Content Placeholder 3">
            <a:extLst>
              <a:ext uri="{FF2B5EF4-FFF2-40B4-BE49-F238E27FC236}">
                <a16:creationId xmlns:a16="http://schemas.microsoft.com/office/drawing/2014/main" id="{EB17D53F-7FC9-1038-9F9F-3677AF957F85}"/>
              </a:ext>
            </a:extLst>
          </p:cNvPr>
          <p:cNvSpPr>
            <a:spLocks noGrp="1"/>
          </p:cNvSpPr>
          <p:nvPr>
            <p:ph sz="quarter" idx="12"/>
          </p:nvPr>
        </p:nvSpPr>
        <p:spPr>
          <a:xfrm>
            <a:off x="628650" y="1463147"/>
            <a:ext cx="7886700" cy="3931706"/>
          </a:xfrm>
        </p:spPr>
        <p:txBody>
          <a:bodyPr/>
          <a:lstStyle/>
          <a:p>
            <a:r>
              <a:rPr lang="en-US" sz="3000" b="0" i="0" u="none" strike="noStrike" baseline="0" dirty="0">
                <a:solidFill>
                  <a:srgbClr val="000000"/>
                </a:solidFill>
                <a:latin typeface="Arial" panose="020B0604020202020204" pitchFamily="34" charset="0"/>
              </a:rPr>
              <a:t>How has Aline's life been transformed?</a:t>
            </a:r>
          </a:p>
          <a:p>
            <a:pPr marL="423863" indent="0">
              <a:buNone/>
            </a:pPr>
            <a:endParaRPr lang="en-US" sz="3000" b="0" i="0" u="none" strike="noStrike" baseline="0" dirty="0">
              <a:solidFill>
                <a:srgbClr val="000000"/>
              </a:solidFill>
              <a:latin typeface="Arial" panose="020B0604020202020204" pitchFamily="34" charset="0"/>
            </a:endParaRPr>
          </a:p>
          <a:p>
            <a:r>
              <a:rPr lang="en-US" sz="3000" b="0" i="0" u="none" strike="noStrike" baseline="0" dirty="0">
                <a:solidFill>
                  <a:srgbClr val="000000"/>
                </a:solidFill>
                <a:latin typeface="Arial" panose="020B0604020202020204" pitchFamily="34" charset="0"/>
              </a:rPr>
              <a:t>Have you ever experienced a transformation like this in your own life?</a:t>
            </a:r>
          </a:p>
          <a:p>
            <a:pPr marL="423863" indent="0">
              <a:buNone/>
            </a:pPr>
            <a:endParaRPr lang="en-US" sz="3000" b="0" i="0" u="none" strike="noStrike" baseline="0" dirty="0">
              <a:solidFill>
                <a:srgbClr val="000000"/>
              </a:solidFill>
              <a:latin typeface="Arial" panose="020B0604020202020204" pitchFamily="34" charset="0"/>
            </a:endParaRPr>
          </a:p>
          <a:p>
            <a:r>
              <a:rPr lang="en-US" sz="3000" b="0" i="0" u="none" strike="noStrike" baseline="0" dirty="0">
                <a:solidFill>
                  <a:srgbClr val="000000"/>
                </a:solidFill>
                <a:latin typeface="Arial" panose="020B0604020202020204" pitchFamily="34" charset="0"/>
              </a:rPr>
              <a:t>What does it look like to put love into action in our community?</a:t>
            </a:r>
          </a:p>
        </p:txBody>
      </p:sp>
    </p:spTree>
    <p:extLst>
      <p:ext uri="{BB962C8B-B14F-4D97-AF65-F5344CB8AC3E}">
        <p14:creationId xmlns:p14="http://schemas.microsoft.com/office/powerpoint/2010/main" val="1962405966"/>
      </p:ext>
    </p:extLst>
  </p:cSld>
  <p:clrMapOvr>
    <a:masterClrMapping/>
  </p:clrMapOvr>
</p:sld>
</file>

<file path=ppt/theme/theme1.xml><?xml version="1.0" encoding="utf-8"?>
<a:theme xmlns:a="http://schemas.openxmlformats.org/drawingml/2006/main" name="Title Slide - text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BACEB6A4-203D-E147-B395-1D542E3776B8}"/>
    </a:ext>
  </a:extLst>
</a:theme>
</file>

<file path=ppt/theme/theme10.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750B6014-81F5-B34B-BFFE-0F7421B372C7}"/>
    </a:ext>
  </a:extLst>
</a:theme>
</file>

<file path=ppt/theme/theme11.xml><?xml version="1.0" encoding="utf-8"?>
<a:theme xmlns:a="http://schemas.openxmlformats.org/drawingml/2006/main" name="7 CA Template - 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1AC91A42-83F5-2B40-82F3-D1E6F1ADB8AF}"/>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slide - with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3.xml><?xml version="1.0" encoding="utf-8"?>
<a:theme xmlns:a="http://schemas.openxmlformats.org/drawingml/2006/main" name=" Title slide - with large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4.xml><?xml version="1.0" encoding="utf-8"?>
<a:theme xmlns:a="http://schemas.openxmlformats.org/drawingml/2006/main" name="Title slide - White even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5.xml><?xml version="1.0" encoding="utf-8"?>
<a:theme xmlns:a="http://schemas.openxmlformats.org/drawingml/2006/main" name="Title slide - red event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D605447F-A244-0B4C-AB07-986F001204A5}"/>
    </a:ext>
  </a:extLst>
</a:theme>
</file>

<file path=ppt/theme/theme6.xml><?xml version="1.0" encoding="utf-8"?>
<a:theme xmlns:a="http://schemas.openxmlformats.org/drawingml/2006/main" name="Text slides - Bullet Slides">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121236 PowerPoint template standard 4 by 3 AW" id="{55E42AFA-C89D-EF44-99E3-1B9276AD3231}" vid="{342B7E73-B528-0F40-93F9-977D6D1276A4}"/>
    </a:ext>
  </a:extLst>
</a:theme>
</file>

<file path=ppt/theme/theme7.xml><?xml version="1.0" encoding="utf-8"?>
<a:theme xmlns:a="http://schemas.openxmlformats.org/drawingml/2006/main" name="Image slide - design 1">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121236 PowerPoint template standard 4 by 3 AW" id="{55E42AFA-C89D-EF44-99E3-1B9276AD3231}" vid="{5863FA8E-E9A5-F540-9EBB-BC5F90C93D79}"/>
    </a:ext>
  </a:extLst>
</a:theme>
</file>

<file path=ppt/theme/theme8.xml><?xml version="1.0" encoding="utf-8"?>
<a:theme xmlns:a="http://schemas.openxmlformats.org/drawingml/2006/main" name="Image slide - design 2">
  <a:themeElements>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ヒラギノ角ゴ Pro W3" charset="0"/>
          </a:defRPr>
        </a:defPPr>
      </a:lstStyle>
    </a:lnDef>
  </a:objectDefaults>
  <a:extraClrSchemeLst>
    <a:extraClrScheme>
      <a:clrScheme name="CA PowerPoint Template 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 PowerPoint Template 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 PowerPoint Template 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 PowerPoint Template 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 PowerPoint Template 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 PowerPoint Template 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 PowerPoint Template 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 PowerPoint Template 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 PowerPoint Template 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 PowerPoint Template 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 PowerPoint Template 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 PowerPoint Template 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121236 PowerPoint template standard 4 by 3 AW" id="{55E42AFA-C89D-EF44-99E3-1B9276AD3231}" vid="{5863FA8E-E9A5-F540-9EBB-BC5F90C93D79}"/>
    </a:ext>
  </a:extLst>
</a:theme>
</file>

<file path=ppt/theme/theme9.xml><?xml version="1.0" encoding="utf-8"?>
<a:theme xmlns:a="http://schemas.openxmlformats.org/drawingml/2006/main" name="image slide - Full page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121236 PowerPoint template standard 4 by 3 AW" id="{55E42AFA-C89D-EF44-99E3-1B9276AD3231}" vid="{148D84C7-8A8B-EC40-A64C-3EB0CE3CDF7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5af516d-3959-4b07-9006-c20b9a119ef8" xsi:nil="true"/>
    <lcf76f155ced4ddcb4097134ff3c332f xmlns="1ebc303e-8aff-47d3-a05b-6db01262ec41">
      <Terms xmlns="http://schemas.microsoft.com/office/infopath/2007/PartnerControls"/>
    </lcf76f155ced4ddcb4097134ff3c332f>
    <Status xmlns="1ebc303e-8aff-47d3-a05b-6db01262ec41" xsi:nil="true"/>
    <SCANNED xmlns="1ebc303e-8aff-47d3-a05b-6db01262ec41">true</SCANN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6981EE5ED26824A9A12D23773B18D72" ma:contentTypeVersion="20" ma:contentTypeDescription="Create a new document." ma:contentTypeScope="" ma:versionID="4c07d132387402eda5e74fb9eba071e0">
  <xsd:schema xmlns:xsd="http://www.w3.org/2001/XMLSchema" xmlns:xs="http://www.w3.org/2001/XMLSchema" xmlns:p="http://schemas.microsoft.com/office/2006/metadata/properties" xmlns:ns2="1ebc303e-8aff-47d3-a05b-6db01262ec41" xmlns:ns3="af84e4ec-eac2-49ff-9a8a-97a82cd3a5ff" xmlns:ns4="05af516d-3959-4b07-9006-c20b9a119ef8" targetNamespace="http://schemas.microsoft.com/office/2006/metadata/properties" ma:root="true" ma:fieldsID="ab474bd714374f7c7593cca8c0077502" ns2:_="" ns3:_="" ns4:_="">
    <xsd:import namespace="1ebc303e-8aff-47d3-a05b-6db01262ec41"/>
    <xsd:import namespace="af84e4ec-eac2-49ff-9a8a-97a82cd3a5ff"/>
    <xsd:import namespace="05af516d-3959-4b07-9006-c20b9a119e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4:TaxCatchAll" minOccurs="0"/>
                <xsd:element ref="ns2:Status" minOccurs="0"/>
                <xsd:element ref="ns2:SCANNE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bc303e-8aff-47d3-a05b-6db01262ec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cedb28-21b0-4288-ad75-dcb58613293b" ma:termSetId="09814cd3-568e-fe90-9814-8d621ff8fb84" ma:anchorId="fba54fb3-c3e1-fe81-a776-ca4b69148c4d" ma:open="true" ma:isKeyword="false">
      <xsd:complexType>
        <xsd:sequence>
          <xsd:element ref="pc:Terms" minOccurs="0" maxOccurs="1"/>
        </xsd:sequence>
      </xsd:complexType>
    </xsd:element>
    <xsd:element name="Status" ma:index="24" nillable="true" ma:displayName="Status" ma:format="Dropdown" ma:internalName="Status">
      <xsd:simpleType>
        <xsd:restriction base="dms:Text">
          <xsd:maxLength value="255"/>
        </xsd:restriction>
      </xsd:simpleType>
    </xsd:element>
    <xsd:element name="SCANNED" ma:index="25" nillable="true" ma:displayName="SCANNED" ma:default="1" ma:format="Dropdown" ma:internalName="SCANNED">
      <xsd:simpleType>
        <xsd:restriction base="dms:Boolea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84e4ec-eac2-49ff-9a8a-97a82cd3a5f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af516d-3959-4b07-9006-c20b9a119ef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c41a328-277a-484e-a3fb-8fbb57bb0ffe}" ma:internalName="TaxCatchAll" ma:showField="CatchAllData" ma:web="af84e4ec-eac2-49ff-9a8a-97a82cd3a5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947C40-8544-4ED8-8D0F-8117D8EF749F}">
  <ds:schemaRefs>
    <ds:schemaRef ds:uri="http://purl.org/dc/terms/"/>
    <ds:schemaRef ds:uri="http://schemas.microsoft.com/office/2006/documentManagement/types"/>
    <ds:schemaRef ds:uri="http://purl.org/dc/elements/1.1/"/>
    <ds:schemaRef ds:uri="05af516d-3959-4b07-9006-c20b9a119ef8"/>
    <ds:schemaRef ds:uri="http://www.w3.org/XML/1998/namespace"/>
    <ds:schemaRef ds:uri="4ac9c603-397c-4325-a7cc-f4250b4d2864"/>
    <ds:schemaRef ds:uri="http://schemas.microsoft.com/office/2006/metadata/properties"/>
    <ds:schemaRef ds:uri="http://purl.org/dc/dcmitype/"/>
    <ds:schemaRef ds:uri="http://schemas.microsoft.com/office/infopath/2007/PartnerControls"/>
    <ds:schemaRef ds:uri="http://schemas.openxmlformats.org/package/2006/metadata/core-properties"/>
    <ds:schemaRef ds:uri="c7bb1ed7-0dc7-4fe6-b9f9-0f81a38dc989"/>
    <ds:schemaRef ds:uri="663ca650-9809-43ca-8b62-c4e11afa6b69"/>
  </ds:schemaRefs>
</ds:datastoreItem>
</file>

<file path=customXml/itemProps2.xml><?xml version="1.0" encoding="utf-8"?>
<ds:datastoreItem xmlns:ds="http://schemas.openxmlformats.org/officeDocument/2006/customXml" ds:itemID="{AFC82908-ED78-4888-B76F-E4EC8BD0CD1B}">
  <ds:schemaRefs>
    <ds:schemaRef ds:uri="http://schemas.microsoft.com/sharepoint/v3/contenttype/forms"/>
  </ds:schemaRefs>
</ds:datastoreItem>
</file>

<file path=customXml/itemProps3.xml><?xml version="1.0" encoding="utf-8"?>
<ds:datastoreItem xmlns:ds="http://schemas.openxmlformats.org/officeDocument/2006/customXml" ds:itemID="{DC56D7D1-5300-45F0-9693-4EED10B8860E}"/>
</file>

<file path=docProps/app.xml><?xml version="1.0" encoding="utf-8"?>
<Properties xmlns="http://schemas.openxmlformats.org/officeDocument/2006/extended-properties" xmlns:vt="http://schemas.openxmlformats.org/officeDocument/2006/docPropsVTypes">
  <Template/>
  <TotalTime>0</TotalTime>
  <Words>850</Words>
  <Application>Microsoft Office PowerPoint</Application>
  <PresentationFormat>On-screen Show (4:3)</PresentationFormat>
  <Paragraphs>55</Paragraphs>
  <Slides>10</Slides>
  <Notes>9</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10</vt:i4>
      </vt:variant>
    </vt:vector>
  </HeadingPairs>
  <TitlesOfParts>
    <vt:vector size="26" baseType="lpstr">
      <vt:lpstr>Arial</vt:lpstr>
      <vt:lpstr>Calibri</vt:lpstr>
      <vt:lpstr>Mokoko Trial Extra Bold</vt:lpstr>
      <vt:lpstr>Mokoko XBold</vt:lpstr>
      <vt:lpstr>Open Sans</vt:lpstr>
      <vt:lpstr>Title Slide - text only</vt:lpstr>
      <vt:lpstr>Title slide - with photo</vt:lpstr>
      <vt:lpstr> Title slide - with large photo</vt:lpstr>
      <vt:lpstr>Title slide - White event slide</vt:lpstr>
      <vt:lpstr>Title slide - red event title</vt:lpstr>
      <vt:lpstr>Text slides - Bullet Slides</vt:lpstr>
      <vt:lpstr>Image slide - design 1</vt:lpstr>
      <vt:lpstr>Image slide - design 2</vt:lpstr>
      <vt:lpstr>image slide - Full page image</vt:lpstr>
      <vt:lpstr>End Slides</vt:lpstr>
      <vt:lpstr>7 CA Template - End Slide</vt:lpstr>
      <vt:lpstr>PowerPoint Presentation</vt:lpstr>
      <vt:lpstr>Aline is from Burundi</vt:lpstr>
      <vt:lpstr>PowerPoint Presentation</vt:lpstr>
      <vt:lpstr>PowerPoint Presentation</vt:lpstr>
      <vt:lpstr>Questions for Discussion</vt:lpstr>
      <vt:lpstr>PowerPoint Presentation</vt:lpstr>
      <vt:lpstr>PowerPoint Presentation</vt:lpstr>
      <vt:lpstr>PowerPoint Presentation</vt:lpstr>
      <vt:lpstr>Questions for Discussion</vt:lpstr>
      <vt:lpstr>Prayer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to go here</dc:title>
  <dc:creator>Rachel Irwin</dc:creator>
  <cp:lastModifiedBy>Suzanne Simpson</cp:lastModifiedBy>
  <cp:revision>8</cp:revision>
  <dcterms:created xsi:type="dcterms:W3CDTF">2019-12-10T15:31:52Z</dcterms:created>
  <dcterms:modified xsi:type="dcterms:W3CDTF">2024-03-20T16:58:34Z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Type">
    <vt:lpwstr/>
  </property>
  <property fmtid="{D5CDD505-2E9C-101B-9397-08002B2CF9AE}" pid="3" name="InternationalOperationsManual">
    <vt:lpwstr>0</vt:lpwstr>
  </property>
  <property fmtid="{D5CDD505-2E9C-101B-9397-08002B2CF9AE}" pid="4" name="PlanningReportingUnit">
    <vt:lpwstr/>
  </property>
  <property fmtid="{D5CDD505-2E9C-101B-9397-08002B2CF9AE}" pid="5" name="Team">
    <vt:lpwstr/>
  </property>
  <property fmtid="{D5CDD505-2E9C-101B-9397-08002B2CF9AE}" pid="6" name="FocusArea">
    <vt:lpwstr/>
  </property>
  <property fmtid="{D5CDD505-2E9C-101B-9397-08002B2CF9AE}" pid="7" name="DocumentStatus">
    <vt:lpwstr>Draft</vt:lpwstr>
  </property>
  <property fmtid="{D5CDD505-2E9C-101B-9397-08002B2CF9AE}" pid="8" name="Region">
    <vt:lpwstr/>
  </property>
  <property fmtid="{D5CDD505-2E9C-101B-9397-08002B2CF9AE}" pid="9" name="Country">
    <vt:lpwstr>England</vt:lpwstr>
  </property>
  <property fmtid="{D5CDD505-2E9C-101B-9397-08002B2CF9AE}" pid="10" name="Language">
    <vt:lpwstr>English</vt:lpwstr>
  </property>
  <property fmtid="{D5CDD505-2E9C-101B-9397-08002B2CF9AE}" pid="11" name="Show in Resources">
    <vt:lpwstr>0</vt:lpwstr>
  </property>
  <property fmtid="{D5CDD505-2E9C-101B-9397-08002B2CF9AE}" pid="12" name="Working with churches">
    <vt:lpwstr/>
  </property>
  <property fmtid="{D5CDD505-2E9C-101B-9397-08002B2CF9AE}" pid="13" name="_ip_UnifiedCompliancePolicyUIAction">
    <vt:lpwstr/>
  </property>
  <property fmtid="{D5CDD505-2E9C-101B-9397-08002B2CF9AE}" pid="14" name="Document Type">
    <vt:lpwstr>Template</vt:lpwstr>
  </property>
  <property fmtid="{D5CDD505-2E9C-101B-9397-08002B2CF9AE}" pid="15" name="Category">
    <vt:lpwstr>Admin</vt:lpwstr>
  </property>
  <property fmtid="{D5CDD505-2E9C-101B-9397-08002B2CF9AE}" pid="16" name="_ip_UnifiedCompliancePolicyProperties">
    <vt:lpwstr/>
  </property>
  <property fmtid="{D5CDD505-2E9C-101B-9397-08002B2CF9AE}" pid="17" name="Unit">
    <vt:lpwstr>Design</vt:lpwstr>
  </property>
  <property fmtid="{D5CDD505-2E9C-101B-9397-08002B2CF9AE}" pid="18" name="Archived">
    <vt:lpwstr/>
  </property>
  <property fmtid="{D5CDD505-2E9C-101B-9397-08002B2CF9AE}" pid="19" name="ContentTypeId">
    <vt:lpwstr>0x010100247D9905E8CB4B409EFE7579E041DFA0</vt:lpwstr>
  </property>
  <property fmtid="{D5CDD505-2E9C-101B-9397-08002B2CF9AE}" pid="20" name="MediaServiceImageTags">
    <vt:lpwstr/>
  </property>
</Properties>
</file>